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601200" cy="12801600" type="A3"/>
  <p:notesSz cx="6858000" cy="9144000"/>
  <p:defaultTextStyle>
    <a:defPPr>
      <a:defRPr lang="pt-BR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828"/>
      </p:cViewPr>
      <p:guideLst>
        <p:guide orient="horz" pos="4032"/>
        <p:guide pos="3024"/>
        <p:guide pos="579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de cantos arredondados 14"/>
          <p:cNvSpPr/>
          <p:nvPr/>
        </p:nvSpPr>
        <p:spPr>
          <a:xfrm>
            <a:off x="320040" y="614478"/>
            <a:ext cx="8958658" cy="11567395"/>
          </a:xfrm>
          <a:prstGeom prst="roundRect">
            <a:avLst>
              <a:gd name="adj" fmla="val 2081"/>
            </a:avLst>
          </a:prstGeom>
          <a:noFill/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 dirty="0">
              <a:blipFill>
                <a:blip r:embed="rId2"/>
                <a:tile tx="0" ty="0" sx="100000" sy="100000" flip="none" algn="tl"/>
              </a:blipFill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439527" y="810436"/>
            <a:ext cx="8722149" cy="5803392"/>
          </a:xfrm>
          <a:prstGeom prst="roundRect">
            <a:avLst>
              <a:gd name="adj" fmla="val 4578"/>
            </a:avLst>
          </a:prstGeom>
          <a:solidFill>
            <a:schemeClr val="bg1">
              <a:lumMod val="85000"/>
            </a:schemeClr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>
            <a:off x="758495" y="3397718"/>
            <a:ext cx="8161020" cy="3413760"/>
          </a:xfrm>
        </p:spPr>
        <p:txBody>
          <a:bodyPr lIns="64008" rIns="64008" bIns="64008"/>
          <a:lstStyle>
            <a:lvl1pPr algn="r">
              <a:defRPr sz="63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0" name="Subtítulo 19"/>
          <p:cNvSpPr>
            <a:spLocks noGrp="1"/>
          </p:cNvSpPr>
          <p:nvPr>
            <p:ph type="subTitle" idx="1"/>
          </p:nvPr>
        </p:nvSpPr>
        <p:spPr>
          <a:xfrm>
            <a:off x="758495" y="6878726"/>
            <a:ext cx="8161020" cy="1706880"/>
          </a:xfrm>
        </p:spPr>
        <p:txBody>
          <a:bodyPr lIns="256032" tIns="0"/>
          <a:lstStyle>
            <a:lvl1pPr marL="51206" indent="0" algn="r">
              <a:spcBef>
                <a:spcPts val="0"/>
              </a:spcBef>
              <a:buNone/>
              <a:defRPr sz="2800">
                <a:solidFill>
                  <a:schemeClr val="bg2">
                    <a:shade val="25000"/>
                  </a:schemeClr>
                </a:solidFill>
              </a:defRPr>
            </a:lvl1pPr>
            <a:lvl2pPr marL="640080" indent="0" algn="ctr">
              <a:buNone/>
            </a:lvl2pPr>
            <a:lvl3pPr marL="1280160" indent="0" algn="ctr">
              <a:buNone/>
            </a:lvl3pPr>
            <a:lvl4pPr marL="1920240" indent="0" algn="ctr">
              <a:buNone/>
            </a:lvl4pPr>
            <a:lvl5pPr marL="2560320" indent="0" algn="ctr">
              <a:buNone/>
            </a:lvl5pPr>
            <a:lvl6pPr marL="3200400" indent="0" algn="ctr">
              <a:buNone/>
            </a:lvl6pPr>
            <a:lvl7pPr marL="3840480" indent="0" algn="ctr">
              <a:buNone/>
            </a:lvl7pPr>
            <a:lvl8pPr marL="4480560" indent="0" algn="ctr">
              <a:buNone/>
            </a:lvl8pPr>
            <a:lvl9pPr marL="5120640" indent="0" algn="ctr">
              <a:buNone/>
            </a:lvl9pPr>
            <a:extLst/>
          </a:lstStyle>
          <a:p>
            <a:r>
              <a:rPr kumimoji="0" lang="pt-BR" dirty="0" smtClean="0"/>
              <a:t>Clique para editar o estilo do subtítulo mestre</a:t>
            </a:r>
            <a:endParaRPr kumimoji="0" lang="en-US" dirty="0"/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11" name="Espaço Reservado para Número de Slid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8066" y="9302496"/>
            <a:ext cx="8593074" cy="1962912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28066" y="989991"/>
            <a:ext cx="8593074" cy="781751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ângulo de cantos arredondados 13"/>
          <p:cNvSpPr/>
          <p:nvPr/>
        </p:nvSpPr>
        <p:spPr>
          <a:xfrm>
            <a:off x="320040" y="614478"/>
            <a:ext cx="8958658" cy="1156739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tângulo de cantos arredondados 10"/>
          <p:cNvSpPr/>
          <p:nvPr/>
        </p:nvSpPr>
        <p:spPr>
          <a:xfrm>
            <a:off x="439527" y="810437"/>
            <a:ext cx="8722149" cy="8103814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1761" y="9200083"/>
            <a:ext cx="8593074" cy="1263091"/>
          </a:xfrm>
        </p:spPr>
        <p:txBody>
          <a:bodyPr lIns="128016" bIns="0" anchor="b"/>
          <a:lstStyle>
            <a:lvl1pPr algn="l">
              <a:buNone/>
              <a:defRPr sz="50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91761" y="10499037"/>
            <a:ext cx="8593074" cy="785165"/>
          </a:xfrm>
        </p:spPr>
        <p:txBody>
          <a:bodyPr lIns="166421" tIns="0" anchor="t"/>
          <a:lstStyle>
            <a:lvl1pPr marL="0" marR="51206" indent="0" algn="l">
              <a:spcBef>
                <a:spcPts val="0"/>
              </a:spcBef>
              <a:spcAft>
                <a:spcPts val="0"/>
              </a:spcAft>
              <a:buNone/>
              <a:defRPr sz="25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40070" y="989990"/>
            <a:ext cx="4128516" cy="8193024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993128" y="989990"/>
            <a:ext cx="4128516" cy="8193024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8066" y="9302496"/>
            <a:ext cx="8593074" cy="1962912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7585" y="1081618"/>
            <a:ext cx="4128516" cy="1478702"/>
          </a:xfrm>
        </p:spPr>
        <p:txBody>
          <a:bodyPr lIns="204826" anchor="ctr"/>
          <a:lstStyle>
            <a:lvl1pPr marL="0" indent="0" algn="l">
              <a:buNone/>
              <a:defRPr sz="3400" b="1">
                <a:solidFill>
                  <a:schemeClr val="tx1"/>
                </a:solidFill>
              </a:defRPr>
            </a:lvl1pPr>
            <a:lvl2pPr>
              <a:buNone/>
              <a:defRPr sz="2800" b="1"/>
            </a:lvl2pPr>
            <a:lvl3pPr>
              <a:buNone/>
              <a:defRPr sz="2500" b="1"/>
            </a:lvl3pPr>
            <a:lvl4pPr>
              <a:buNone/>
              <a:defRPr sz="2200" b="1"/>
            </a:lvl4pPr>
            <a:lvl5pPr>
              <a:buNone/>
              <a:defRPr sz="22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884777" y="1081618"/>
            <a:ext cx="4128516" cy="1478702"/>
          </a:xfrm>
        </p:spPr>
        <p:txBody>
          <a:bodyPr lIns="192024" anchor="ctr"/>
          <a:lstStyle>
            <a:lvl1pPr marL="0" indent="0" algn="l">
              <a:buNone/>
              <a:defRPr sz="3400" b="1">
                <a:solidFill>
                  <a:schemeClr val="tx1"/>
                </a:solidFill>
              </a:defRPr>
            </a:lvl1pPr>
            <a:lvl2pPr>
              <a:buNone/>
              <a:defRPr sz="2800" b="1"/>
            </a:lvl2pPr>
            <a:lvl3pPr>
              <a:buNone/>
              <a:defRPr sz="2500" b="1"/>
            </a:lvl3pPr>
            <a:lvl4pPr>
              <a:buNone/>
              <a:defRPr sz="2200" b="1"/>
            </a:lvl4pPr>
            <a:lvl5pPr>
              <a:buNone/>
              <a:defRPr sz="22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637585" y="2702560"/>
            <a:ext cx="4128516" cy="6514592"/>
          </a:xfrm>
        </p:spPr>
        <p:txBody>
          <a:bodyPr anchor="t"/>
          <a:lstStyle>
            <a:lvl1pPr algn="l">
              <a:defRPr sz="3400"/>
            </a:lvl1pPr>
            <a:lvl2pPr algn="l">
              <a:defRPr sz="2800"/>
            </a:lvl2pPr>
            <a:lvl3pPr algn="l">
              <a:defRPr sz="2500"/>
            </a:lvl3pPr>
            <a:lvl4pPr algn="l">
              <a:defRPr sz="2200"/>
            </a:lvl4pPr>
            <a:lvl5pPr algn="l">
              <a:defRPr sz="22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884777" y="2702560"/>
            <a:ext cx="4128516" cy="6514592"/>
          </a:xfrm>
        </p:spPr>
        <p:txBody>
          <a:bodyPr anchor="t"/>
          <a:lstStyle>
            <a:lvl1pPr algn="l">
              <a:defRPr sz="3400"/>
            </a:lvl1pPr>
            <a:lvl2pPr algn="l">
              <a:defRPr sz="2800"/>
            </a:lvl2pPr>
            <a:lvl3pPr algn="l">
              <a:defRPr sz="2500"/>
            </a:lvl3pPr>
            <a:lvl4pPr algn="l">
              <a:defRPr sz="2200"/>
            </a:lvl4pPr>
            <a:lvl5pPr algn="l">
              <a:defRPr sz="22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320040" y="614478"/>
            <a:ext cx="8958658" cy="1156739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15723" y="995680"/>
            <a:ext cx="3120390" cy="1706880"/>
          </a:xfrm>
        </p:spPr>
        <p:txBody>
          <a:bodyPr anchor="b"/>
          <a:lstStyle>
            <a:lvl1pPr algn="l">
              <a:buNone/>
              <a:defRPr sz="31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5815789" y="2702564"/>
            <a:ext cx="3120390" cy="7851409"/>
          </a:xfrm>
        </p:spPr>
        <p:txBody>
          <a:bodyPr lIns="128016"/>
          <a:lstStyle>
            <a:lvl1pPr marL="25603" marR="25603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700">
                <a:solidFill>
                  <a:schemeClr val="tx1"/>
                </a:solidFill>
              </a:defRPr>
            </a:lvl2pPr>
            <a:lvl3pPr>
              <a:buNone/>
              <a:defRPr sz="1400">
                <a:solidFill>
                  <a:schemeClr val="tx1"/>
                </a:solidFill>
              </a:defRPr>
            </a:lvl3pPr>
            <a:lvl4pPr>
              <a:buNone/>
              <a:defRPr sz="1300">
                <a:solidFill>
                  <a:schemeClr val="tx1"/>
                </a:solidFill>
              </a:defRPr>
            </a:lvl4pPr>
            <a:lvl5pPr>
              <a:buNone/>
              <a:defRPr sz="13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799441" y="1736269"/>
            <a:ext cx="4857467" cy="8818884"/>
          </a:xfrm>
        </p:spPr>
        <p:txBody>
          <a:bodyPr/>
          <a:lstStyle>
            <a:lvl1pPr>
              <a:defRPr sz="3900">
                <a:solidFill>
                  <a:schemeClr val="tx1"/>
                </a:solidFill>
              </a:defRPr>
            </a:lvl1pPr>
            <a:lvl2pPr>
              <a:defRPr sz="3600">
                <a:solidFill>
                  <a:schemeClr val="tx1"/>
                </a:solidFill>
              </a:defRPr>
            </a:lvl2pPr>
            <a:lvl3pPr>
              <a:defRPr sz="3400">
                <a:solidFill>
                  <a:schemeClr val="tx1"/>
                </a:solidFill>
              </a:defRPr>
            </a:lvl3pPr>
            <a:lvl4pPr>
              <a:defRPr sz="2800">
                <a:solidFill>
                  <a:schemeClr val="tx1"/>
                </a:solidFill>
              </a:defRPr>
            </a:lvl4pPr>
            <a:lvl5pPr>
              <a:defRPr sz="28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de cantos arredondados 14"/>
          <p:cNvSpPr/>
          <p:nvPr/>
        </p:nvSpPr>
        <p:spPr>
          <a:xfrm>
            <a:off x="320040" y="614478"/>
            <a:ext cx="8958658" cy="1156739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rredondar Retângulo em um Canto Único 10"/>
          <p:cNvSpPr/>
          <p:nvPr/>
        </p:nvSpPr>
        <p:spPr>
          <a:xfrm>
            <a:off x="6720841" y="810436"/>
            <a:ext cx="2440835" cy="810768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0060" y="9355838"/>
            <a:ext cx="8641080" cy="1962912"/>
          </a:xfrm>
        </p:spPr>
        <p:txBody>
          <a:bodyPr anchor="t"/>
          <a:lstStyle>
            <a:lvl1pPr algn="l">
              <a:buNone/>
              <a:defRPr sz="50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 bwMode="grayWhite">
          <a:xfrm>
            <a:off x="6785848" y="995680"/>
            <a:ext cx="2352294" cy="7861429"/>
          </a:xfrm>
        </p:spPr>
        <p:txBody>
          <a:bodyPr lIns="128016"/>
          <a:lstStyle>
            <a:lvl1pPr marL="64008" indent="0" algn="l"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  <a:lvl2pPr>
              <a:defRPr sz="1700">
                <a:solidFill>
                  <a:srgbClr val="FFFFFF"/>
                </a:solidFill>
              </a:defRPr>
            </a:lvl2pPr>
            <a:lvl3pPr>
              <a:defRPr sz="1400">
                <a:solidFill>
                  <a:srgbClr val="FFFFFF"/>
                </a:solidFill>
              </a:defRPr>
            </a:lvl3pPr>
            <a:lvl4pPr>
              <a:defRPr sz="1300">
                <a:solidFill>
                  <a:srgbClr val="FFFFFF"/>
                </a:solidFill>
              </a:defRPr>
            </a:lvl4pPr>
            <a:lvl5pPr>
              <a:defRPr sz="13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42554" y="813434"/>
            <a:ext cx="6221578" cy="810768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4500"/>
            </a:lvl1pPr>
            <a:extLst/>
          </a:lstStyle>
          <a:p>
            <a:r>
              <a:rPr kumimoji="0" lang="pt-BR" smtClean="0"/>
              <a:t>Clique no ícone para adicionar uma imagem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8066" y="9302496"/>
            <a:ext cx="8593074" cy="1962912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8066" y="989991"/>
            <a:ext cx="8593074" cy="781751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960870" y="995688"/>
            <a:ext cx="2080260" cy="9814558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60070" y="995685"/>
            <a:ext cx="6240780" cy="981456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320040" y="614478"/>
            <a:ext cx="8958658" cy="11567395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tângulo de cantos arredondados 8"/>
          <p:cNvSpPr/>
          <p:nvPr/>
        </p:nvSpPr>
        <p:spPr>
          <a:xfrm>
            <a:off x="439527" y="810436"/>
            <a:ext cx="8722149" cy="1024128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016" tIns="64008" rIns="128016" bIns="64008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Espaço Reservado para Título 12"/>
          <p:cNvSpPr>
            <a:spLocks noGrp="1"/>
          </p:cNvSpPr>
          <p:nvPr>
            <p:ph type="title"/>
          </p:nvPr>
        </p:nvSpPr>
        <p:spPr>
          <a:xfrm>
            <a:off x="528066" y="9306435"/>
            <a:ext cx="8593074" cy="1962912"/>
          </a:xfrm>
          <a:prstGeom prst="rect">
            <a:avLst/>
          </a:prstGeom>
        </p:spPr>
        <p:txBody>
          <a:bodyPr vert="horz" lIns="128016" tIns="64008" rIns="128016" bIns="64008" anchor="b">
            <a:normAutofit/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528066" y="989991"/>
            <a:ext cx="8593074" cy="7817510"/>
          </a:xfrm>
          <a:prstGeom prst="rect">
            <a:avLst/>
          </a:prstGeom>
        </p:spPr>
        <p:txBody>
          <a:bodyPr vert="horz" lIns="256032" tIns="128016" rIns="128016" bIns="64008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2"/>
          </p:nvPr>
        </p:nvSpPr>
        <p:spPr>
          <a:xfrm>
            <a:off x="3965144" y="11408834"/>
            <a:ext cx="2400300" cy="681567"/>
          </a:xfrm>
          <a:prstGeom prst="rect">
            <a:avLst/>
          </a:prstGeom>
        </p:spPr>
        <p:txBody>
          <a:bodyPr vert="horz" lIns="128016" tIns="64008" rIns="128016" bIns="64008" anchor="b"/>
          <a:lstStyle>
            <a:lvl1pPr algn="r" eaLnBrk="1" latinLnBrk="0" hangingPunct="1">
              <a:defRPr kumimoji="0" sz="14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A9025A6-D36A-43B5-AF4E-924B349F843B}" type="datetimeFigureOut">
              <a:rPr lang="pt-BR" smtClean="0"/>
              <a:pPr/>
              <a:t>05/11/2010</a:t>
            </a:fld>
            <a:endParaRPr lang="pt-BR"/>
          </a:p>
        </p:txBody>
      </p:sp>
      <p:sp>
        <p:nvSpPr>
          <p:cNvPr id="18" name="Espaço Reservado para Rodapé 17"/>
          <p:cNvSpPr>
            <a:spLocks noGrp="1"/>
          </p:cNvSpPr>
          <p:nvPr>
            <p:ph type="ftr" sz="quarter" idx="3"/>
          </p:nvPr>
        </p:nvSpPr>
        <p:spPr>
          <a:xfrm>
            <a:off x="6365444" y="11408834"/>
            <a:ext cx="2400300" cy="681567"/>
          </a:xfrm>
          <a:prstGeom prst="rect">
            <a:avLst/>
          </a:prstGeom>
        </p:spPr>
        <p:txBody>
          <a:bodyPr vert="horz" lIns="128016" tIns="64008" rIns="128016" bIns="64008" anchor="b"/>
          <a:lstStyle>
            <a:lvl1pPr algn="l" eaLnBrk="1" latinLnBrk="0" hangingPunct="1">
              <a:defRPr kumimoji="0" sz="14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765744" y="11408834"/>
            <a:ext cx="480060" cy="681567"/>
          </a:xfrm>
          <a:prstGeom prst="rect">
            <a:avLst/>
          </a:prstGeom>
        </p:spPr>
        <p:txBody>
          <a:bodyPr vert="horz" lIns="128016" tIns="64008" rIns="128016" bIns="64008" anchor="b"/>
          <a:lstStyle>
            <a:lvl1pPr algn="r" eaLnBrk="1" latinLnBrk="0" hangingPunct="1">
              <a:defRPr kumimoji="0" sz="14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AE37B09-1DEF-418B-8D0D-8B24D69AE64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71246" indent="-371246" algn="l" rtl="0" eaLnBrk="1" latinLnBrk="0" hangingPunct="1">
        <a:spcBef>
          <a:spcPts val="350"/>
        </a:spcBef>
        <a:buClr>
          <a:schemeClr val="accent1"/>
        </a:buClr>
        <a:buSzPct val="80000"/>
        <a:buFont typeface="Wingdings 2"/>
        <a:buChar char=""/>
        <a:defRPr kumimoji="0" sz="39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68096" indent="-281635" algn="l" rtl="0" eaLnBrk="1" latinLnBrk="0" hangingPunct="1">
        <a:spcBef>
          <a:spcPts val="350"/>
        </a:spcBef>
        <a:buClr>
          <a:schemeClr val="accent1"/>
        </a:buClr>
        <a:buSzPct val="100000"/>
        <a:buFont typeface="Verdana"/>
        <a:buChar char="◦"/>
        <a:defRPr kumimoji="0"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100938" indent="-256032" algn="l" rtl="0" eaLnBrk="1" latinLnBrk="0" hangingPunct="1">
        <a:spcBef>
          <a:spcPts val="3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1433779" indent="-256032" algn="l" rtl="0" eaLnBrk="1" latinLnBrk="0" hangingPunct="1">
        <a:spcBef>
          <a:spcPts val="322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1792224" indent="-256032" algn="l" rtl="0" eaLnBrk="1" latinLnBrk="0" hangingPunct="1">
        <a:spcBef>
          <a:spcPts val="3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2086661" indent="-256032" algn="l" rtl="0" eaLnBrk="1" latinLnBrk="0" hangingPunct="1">
        <a:spcBef>
          <a:spcPts val="3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2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81098" indent="-256032" algn="l" rtl="0" eaLnBrk="1" latinLnBrk="0" hangingPunct="1">
        <a:spcBef>
          <a:spcPts val="357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2688336" indent="-256032" algn="l" rtl="0" eaLnBrk="1" latinLnBrk="0" hangingPunct="1">
        <a:spcBef>
          <a:spcPts val="36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21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08376" indent="-256032" algn="l" rtl="0" eaLnBrk="1" latinLnBrk="0" hangingPunct="1">
        <a:spcBef>
          <a:spcPts val="357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tângulo de cantos arredondados 38"/>
          <p:cNvSpPr/>
          <p:nvPr/>
        </p:nvSpPr>
        <p:spPr>
          <a:xfrm>
            <a:off x="4872608" y="10505256"/>
            <a:ext cx="4320480" cy="158417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 smtClean="0">
                <a:solidFill>
                  <a:schemeClr val="tx1"/>
                </a:solidFill>
                <a:latin typeface="Kristen ITC" pitchFamily="66" charset="0"/>
              </a:rPr>
              <a:t>Apoio:</a:t>
            </a:r>
          </a:p>
          <a:p>
            <a:pPr algn="ctr"/>
            <a:r>
              <a:rPr lang="pt-BR" sz="1400" dirty="0" smtClean="0">
                <a:solidFill>
                  <a:schemeClr val="tx1"/>
                </a:solidFill>
                <a:latin typeface="Kristen ITC" pitchFamily="66" charset="0"/>
              </a:rPr>
              <a:t>Academia Arena Fitness</a:t>
            </a:r>
          </a:p>
          <a:p>
            <a:pPr algn="ctr"/>
            <a:r>
              <a:rPr lang="pt-BR" sz="1400" dirty="0" smtClean="0">
                <a:solidFill>
                  <a:schemeClr val="tx1"/>
                </a:solidFill>
                <a:latin typeface="Kristen ITC" pitchFamily="66" charset="0"/>
              </a:rPr>
              <a:t>Drogaria </a:t>
            </a:r>
            <a:r>
              <a:rPr lang="pt-BR" sz="1400" dirty="0" smtClean="0">
                <a:solidFill>
                  <a:schemeClr val="tx1"/>
                </a:solidFill>
                <a:latin typeface="Kristen ITC" pitchFamily="66" charset="0"/>
              </a:rPr>
              <a:t>Dom João</a:t>
            </a:r>
          </a:p>
          <a:p>
            <a:pPr algn="ctr"/>
            <a:r>
              <a:rPr lang="pt-BR" sz="1400" dirty="0" smtClean="0">
                <a:solidFill>
                  <a:schemeClr val="tx1"/>
                </a:solidFill>
                <a:latin typeface="Kristen ITC" pitchFamily="66" charset="0"/>
              </a:rPr>
              <a:t>Pousada Estalagem</a:t>
            </a:r>
          </a:p>
          <a:p>
            <a:pPr algn="ctr"/>
            <a:r>
              <a:rPr lang="pt-BR" sz="1400" dirty="0" smtClean="0">
                <a:solidFill>
                  <a:schemeClr val="tx1"/>
                </a:solidFill>
                <a:latin typeface="Kristen ITC" pitchFamily="66" charset="0"/>
              </a:rPr>
              <a:t>Restaurante Recanto do Antônio</a:t>
            </a:r>
          </a:p>
          <a:p>
            <a:pPr algn="ctr"/>
            <a:r>
              <a:rPr lang="pt-BR" sz="1400" dirty="0" smtClean="0">
                <a:solidFill>
                  <a:schemeClr val="tx1"/>
                </a:solidFill>
                <a:latin typeface="Kristen ITC" pitchFamily="66" charset="0"/>
              </a:rPr>
              <a:t>Restaurante O Contratador</a:t>
            </a:r>
            <a:endParaRPr lang="pt-BR" sz="1400" dirty="0">
              <a:solidFill>
                <a:schemeClr val="tx1"/>
              </a:solidFill>
              <a:latin typeface="Kristen ITC" pitchFamily="66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3360440" y="928192"/>
            <a:ext cx="5832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IV ENCONTRO DE EDUCAÇÃO FÍSICA DA UFVJM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5088757" y="3016424"/>
            <a:ext cx="4104456" cy="1475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pt-BR" sz="2400" dirty="0" smtClean="0">
                <a:latin typeface="Kristen ITC" pitchFamily="66" charset="0"/>
              </a:rPr>
              <a:t>17 a 20 de Novembro 2010</a:t>
            </a:r>
          </a:p>
          <a:p>
            <a:pPr algn="r">
              <a:lnSpc>
                <a:spcPct val="200000"/>
              </a:lnSpc>
            </a:pPr>
            <a:r>
              <a:rPr lang="pt-BR" sz="2400" dirty="0" smtClean="0">
                <a:latin typeface="Kristen ITC" pitchFamily="66" charset="0"/>
              </a:rPr>
              <a:t>Diamantina - MG</a:t>
            </a:r>
            <a:endParaRPr lang="pt-BR" sz="2400" dirty="0">
              <a:latin typeface="Kristen ITC" pitchFamily="66" charset="0"/>
            </a:endParaRPr>
          </a:p>
        </p:txBody>
      </p:sp>
      <p:sp>
        <p:nvSpPr>
          <p:cNvPr id="32" name="CaixaDeTexto 31"/>
          <p:cNvSpPr txBox="1"/>
          <p:nvPr/>
        </p:nvSpPr>
        <p:spPr>
          <a:xfrm>
            <a:off x="334313" y="6646629"/>
            <a:ext cx="4754319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pt-BR" sz="2800" b="1" dirty="0" err="1" smtClean="0">
                <a:latin typeface="Kristen ITC" pitchFamily="66" charset="0"/>
              </a:rPr>
              <a:t>Minicursos</a:t>
            </a:r>
            <a:r>
              <a:rPr lang="pt-BR" sz="2800" b="1" dirty="0" smtClean="0">
                <a:latin typeface="Kristen ITC" pitchFamily="66" charset="0"/>
              </a:rPr>
              <a:t>: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Dança de salão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Danças circulares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Ginástica acrobática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Caminhadas e corridas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Rope skipping (pular corda)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Exercício físico e obesidade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Atividades de aventura na natureza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endParaRPr lang="pt-BR" sz="2000" dirty="0" smtClean="0">
              <a:latin typeface="Kristen ITC" pitchFamily="66" charset="0"/>
            </a:endParaRPr>
          </a:p>
        </p:txBody>
      </p:sp>
      <p:sp>
        <p:nvSpPr>
          <p:cNvPr id="34" name="CaixaDeTexto 33"/>
          <p:cNvSpPr txBox="1"/>
          <p:nvPr/>
        </p:nvSpPr>
        <p:spPr>
          <a:xfrm>
            <a:off x="336104" y="9484657"/>
            <a:ext cx="5325497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600"/>
              </a:lnSpc>
            </a:pPr>
            <a:r>
              <a:rPr lang="pt-BR" sz="2800" b="1" dirty="0" smtClean="0">
                <a:latin typeface="Kristen ITC" pitchFamily="66" charset="0"/>
              </a:rPr>
              <a:t>Palestrantes: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Prof. Helder Guerra de Resende – UFRJ</a:t>
            </a:r>
          </a:p>
          <a:p>
            <a:pPr>
              <a:lnSpc>
                <a:spcPts val="2600"/>
              </a:lnSpc>
              <a:buFont typeface="Arial" pitchFamily="34" charset="0"/>
              <a:buChar char="•"/>
            </a:pPr>
            <a:r>
              <a:rPr lang="pt-BR" sz="2000" dirty="0" smtClean="0">
                <a:latin typeface="Kristen ITC" pitchFamily="66" charset="0"/>
              </a:rPr>
              <a:t>Prof. Tarcísio Mauro Vago - UFMG</a:t>
            </a:r>
            <a:endParaRPr lang="pt-BR" sz="2000" dirty="0">
              <a:latin typeface="Kristen ITC" pitchFamily="66" charset="0"/>
            </a:endParaRPr>
          </a:p>
        </p:txBody>
      </p:sp>
      <p:grpSp>
        <p:nvGrpSpPr>
          <p:cNvPr id="41" name="Grupo 40"/>
          <p:cNvGrpSpPr/>
          <p:nvPr/>
        </p:nvGrpSpPr>
        <p:grpSpPr>
          <a:xfrm>
            <a:off x="462824" y="858132"/>
            <a:ext cx="7994708" cy="10238171"/>
            <a:chOff x="462824" y="858132"/>
            <a:chExt cx="7994708" cy="10238171"/>
          </a:xfrm>
        </p:grpSpPr>
        <p:pic>
          <p:nvPicPr>
            <p:cNvPr id="11266" name="Picture 2" descr="http://2.bp.blogspot.com/_bm7vQTz4QaM/TC0O6VctrLI/AAAAAAAADh8/tIuLcayuuGc/s1600/amarelinha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8994201">
              <a:off x="2856415" y="858132"/>
              <a:ext cx="3614801" cy="10238171"/>
            </a:xfrm>
            <a:prstGeom prst="rect">
              <a:avLst/>
            </a:prstGeom>
            <a:noFill/>
          </p:spPr>
        </p:pic>
        <p:sp>
          <p:nvSpPr>
            <p:cNvPr id="18" name="CaixaDeTexto 17"/>
            <p:cNvSpPr txBox="1"/>
            <p:nvPr/>
          </p:nvSpPr>
          <p:spPr>
            <a:xfrm rot="18994201">
              <a:off x="7007748" y="8716959"/>
              <a:ext cx="1449784" cy="923330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Currículo e Mercado</a:t>
              </a:r>
            </a:p>
            <a:p>
              <a:pPr algn="ctr"/>
              <a:endParaRPr lang="pt-BR" sz="1800" b="1" dirty="0" smtClean="0">
                <a:solidFill>
                  <a:schemeClr val="bg1"/>
                </a:solidFill>
                <a:latin typeface="Kristen ITC" pitchFamily="66" charset="0"/>
              </a:endParaRPr>
            </a:p>
          </p:txBody>
        </p:sp>
        <p:sp>
          <p:nvSpPr>
            <p:cNvPr id="19" name="CaixaDeTexto 18"/>
            <p:cNvSpPr txBox="1"/>
            <p:nvPr/>
          </p:nvSpPr>
          <p:spPr>
            <a:xfrm rot="18994201">
              <a:off x="6258460" y="7852273"/>
              <a:ext cx="1468594" cy="1107996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endParaRPr lang="pt-BR" sz="1400" dirty="0" smtClean="0">
                <a:latin typeface="Kristen ITC" pitchFamily="66" charset="0"/>
              </a:endParaRPr>
            </a:p>
            <a:p>
              <a:pPr algn="ctr"/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Recreação </a:t>
              </a:r>
              <a:r>
                <a:rPr lang="pt-BR" sz="2000" b="1" dirty="0" smtClean="0">
                  <a:solidFill>
                    <a:schemeClr val="bg1"/>
                  </a:solidFill>
                  <a:latin typeface="Kristen ITC" pitchFamily="66" charset="0"/>
                </a:rPr>
                <a:t>e L</a:t>
              </a:r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azer</a:t>
              </a:r>
              <a:endParaRPr lang="pt-BR" sz="1400" b="1" dirty="0" smtClean="0">
                <a:solidFill>
                  <a:schemeClr val="bg1"/>
                </a:solidFill>
                <a:latin typeface="Kristen ITC" pitchFamily="66" charset="0"/>
              </a:endParaRPr>
            </a:p>
            <a:p>
              <a:endParaRPr lang="pt-BR" sz="1400" dirty="0">
                <a:latin typeface="Kristen ITC" pitchFamily="66" charset="0"/>
              </a:endParaRPr>
            </a:p>
          </p:txBody>
        </p:sp>
        <p:sp>
          <p:nvSpPr>
            <p:cNvPr id="23" name="CaixaDeTexto 22"/>
            <p:cNvSpPr txBox="1"/>
            <p:nvPr/>
          </p:nvSpPr>
          <p:spPr>
            <a:xfrm rot="18994201">
              <a:off x="5319513" y="5624260"/>
              <a:ext cx="1497159" cy="1015663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pt-BR" sz="1400" dirty="0" smtClean="0">
                <a:latin typeface="Kristen ITC" pitchFamily="66" charset="0"/>
              </a:endParaRPr>
            </a:p>
            <a:p>
              <a:r>
                <a:rPr lang="pt-BR" sz="1600" b="1" dirty="0" smtClean="0">
                  <a:solidFill>
                    <a:schemeClr val="bg1"/>
                  </a:solidFill>
                  <a:latin typeface="Kristen ITC" pitchFamily="66" charset="0"/>
                </a:rPr>
                <a:t>Licenciado e </a:t>
              </a:r>
            </a:p>
            <a:p>
              <a:pPr algn="ctr"/>
              <a:r>
                <a:rPr lang="pt-BR" sz="1600" b="1" dirty="0" smtClean="0">
                  <a:solidFill>
                    <a:schemeClr val="bg1"/>
                  </a:solidFill>
                  <a:latin typeface="Kristen ITC" pitchFamily="66" charset="0"/>
                </a:rPr>
                <a:t>Bacharel </a:t>
              </a:r>
              <a:endParaRPr lang="pt-BR" sz="1400" b="1" dirty="0" smtClean="0">
                <a:latin typeface="Kristen ITC" pitchFamily="66" charset="0"/>
              </a:endParaRPr>
            </a:p>
            <a:p>
              <a:pPr algn="ctr"/>
              <a:endParaRPr lang="pt-BR" sz="1400" dirty="0" smtClean="0">
                <a:solidFill>
                  <a:schemeClr val="bg1"/>
                </a:solidFill>
                <a:latin typeface="Kristen ITC" pitchFamily="66" charset="0"/>
              </a:endParaRPr>
            </a:p>
          </p:txBody>
        </p:sp>
        <p:sp>
          <p:nvSpPr>
            <p:cNvPr id="24" name="CaixaDeTexto 23"/>
            <p:cNvSpPr txBox="1"/>
            <p:nvPr/>
          </p:nvSpPr>
          <p:spPr>
            <a:xfrm rot="18994201">
              <a:off x="3978824" y="6800331"/>
              <a:ext cx="1579239" cy="1077218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endParaRPr lang="pt-BR" sz="1400" dirty="0" smtClean="0">
                <a:latin typeface="Kristen ITC" pitchFamily="66" charset="0"/>
              </a:endParaRPr>
            </a:p>
            <a:p>
              <a:pPr algn="ctr"/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Arte e Cultura</a:t>
              </a:r>
              <a:endParaRPr lang="pt-BR" sz="1400" dirty="0" smtClean="0">
                <a:latin typeface="Kristen ITC" pitchFamily="66" charset="0"/>
              </a:endParaRPr>
            </a:p>
            <a:p>
              <a:endParaRPr lang="pt-BR" sz="1400" dirty="0">
                <a:latin typeface="Kristen ITC" pitchFamily="66" charset="0"/>
              </a:endParaRPr>
            </a:p>
          </p:txBody>
        </p:sp>
        <p:sp>
          <p:nvSpPr>
            <p:cNvPr id="25" name="CaixaDeTexto 24"/>
            <p:cNvSpPr txBox="1"/>
            <p:nvPr/>
          </p:nvSpPr>
          <p:spPr>
            <a:xfrm rot="18994201">
              <a:off x="5377413" y="7038094"/>
              <a:ext cx="1631534" cy="1077218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endParaRPr lang="pt-BR" sz="1400" dirty="0" smtClean="0">
                <a:latin typeface="Kristen ITC" pitchFamily="66" charset="0"/>
              </a:endParaRPr>
            </a:p>
            <a:p>
              <a:pPr algn="ctr"/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Lutas e Dança</a:t>
              </a:r>
              <a:endParaRPr lang="pt-BR" sz="1800" b="1" dirty="0" smtClean="0">
                <a:latin typeface="Kristen ITC" pitchFamily="66" charset="0"/>
              </a:endParaRPr>
            </a:p>
            <a:p>
              <a:endParaRPr lang="pt-BR" sz="1400" b="1" dirty="0">
                <a:latin typeface="Kristen ITC" pitchFamily="66" charset="0"/>
              </a:endParaRPr>
            </a:p>
          </p:txBody>
        </p:sp>
        <p:sp>
          <p:nvSpPr>
            <p:cNvPr id="26" name="CaixaDeTexto 25"/>
            <p:cNvSpPr txBox="1"/>
            <p:nvPr/>
          </p:nvSpPr>
          <p:spPr>
            <a:xfrm rot="18994201">
              <a:off x="3879361" y="5324220"/>
              <a:ext cx="1479954" cy="1138773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endParaRPr lang="pt-BR" sz="1400" dirty="0" smtClean="0">
                <a:latin typeface="Kristen ITC" pitchFamily="66" charset="0"/>
              </a:endParaRPr>
            </a:p>
            <a:p>
              <a:pPr algn="ctr"/>
              <a:r>
                <a:rPr lang="pt-BR" sz="2000" b="1" dirty="0" smtClean="0">
                  <a:solidFill>
                    <a:schemeClr val="bg1"/>
                  </a:solidFill>
                  <a:latin typeface="Kristen ITC" pitchFamily="66" charset="0"/>
                </a:rPr>
                <a:t>Saúde e </a:t>
              </a:r>
            </a:p>
            <a:p>
              <a:pPr algn="ctr"/>
              <a:r>
                <a:rPr lang="pt-BR" sz="2000" b="1" dirty="0" smtClean="0">
                  <a:solidFill>
                    <a:schemeClr val="bg1"/>
                  </a:solidFill>
                  <a:latin typeface="Kristen ITC" pitchFamily="66" charset="0"/>
                </a:rPr>
                <a:t>Ginástica</a:t>
              </a:r>
              <a:endParaRPr lang="pt-BR" sz="1400" dirty="0" smtClean="0">
                <a:latin typeface="Kristen ITC" pitchFamily="66" charset="0"/>
              </a:endParaRPr>
            </a:p>
            <a:p>
              <a:endParaRPr lang="pt-BR" sz="1400" dirty="0">
                <a:latin typeface="Kristen ITC" pitchFamily="66" charset="0"/>
              </a:endParaRPr>
            </a:p>
          </p:txBody>
        </p:sp>
        <p:sp>
          <p:nvSpPr>
            <p:cNvPr id="27" name="CaixaDeTexto 26"/>
            <p:cNvSpPr txBox="1"/>
            <p:nvPr/>
          </p:nvSpPr>
          <p:spPr>
            <a:xfrm rot="18994201">
              <a:off x="2191883" y="3676972"/>
              <a:ext cx="1463710" cy="954107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Pesquisa e Extensão</a:t>
              </a:r>
            </a:p>
            <a:p>
              <a:pPr algn="ctr"/>
              <a:endParaRPr lang="pt-BR" sz="2000" dirty="0">
                <a:latin typeface="Kristen ITC" pitchFamily="66" charset="0"/>
              </a:endParaRPr>
            </a:p>
          </p:txBody>
        </p:sp>
        <p:sp>
          <p:nvSpPr>
            <p:cNvPr id="28" name="CaixaDeTexto 27"/>
            <p:cNvSpPr txBox="1"/>
            <p:nvPr/>
          </p:nvSpPr>
          <p:spPr>
            <a:xfrm rot="18994201">
              <a:off x="3636062" y="3876112"/>
              <a:ext cx="1529737" cy="1077218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endParaRPr lang="pt-BR" sz="1400" dirty="0" smtClean="0">
                <a:latin typeface="Kristen ITC" pitchFamily="66" charset="0"/>
              </a:endParaRPr>
            </a:p>
            <a:p>
              <a:pPr algn="ctr"/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Esporte e </a:t>
              </a:r>
            </a:p>
            <a:p>
              <a:pPr algn="ctr"/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Jogo</a:t>
              </a:r>
              <a:endParaRPr lang="pt-BR" sz="1400" dirty="0" smtClean="0">
                <a:latin typeface="Kristen ITC" pitchFamily="66" charset="0"/>
              </a:endParaRPr>
            </a:p>
            <a:p>
              <a:endParaRPr lang="pt-BR" sz="1400" dirty="0">
                <a:latin typeface="Kristen ITC" pitchFamily="66" charset="0"/>
              </a:endParaRPr>
            </a:p>
          </p:txBody>
        </p:sp>
        <p:sp>
          <p:nvSpPr>
            <p:cNvPr id="29" name="CaixaDeTexto 28"/>
            <p:cNvSpPr txBox="1"/>
            <p:nvPr/>
          </p:nvSpPr>
          <p:spPr>
            <a:xfrm rot="18994201">
              <a:off x="2447660" y="5046078"/>
              <a:ext cx="1497414" cy="1077218"/>
            </a:xfrm>
            <a:prstGeom prst="rect">
              <a:avLst/>
            </a:prstGeom>
            <a:solidFill>
              <a:srgbClr val="FF0000"/>
            </a:solidFill>
          </p:spPr>
          <p:txBody>
            <a:bodyPr wrap="square" rtlCol="0">
              <a:spAutoFit/>
            </a:bodyPr>
            <a:lstStyle/>
            <a:p>
              <a:endParaRPr lang="pt-BR" sz="1400" dirty="0" smtClean="0">
                <a:latin typeface="Kristen ITC" pitchFamily="66" charset="0"/>
              </a:endParaRPr>
            </a:p>
            <a:p>
              <a:pPr algn="ctr"/>
              <a:r>
                <a:rPr lang="pt-BR" sz="1800" b="1" dirty="0" smtClean="0">
                  <a:solidFill>
                    <a:schemeClr val="bg1"/>
                  </a:solidFill>
                  <a:latin typeface="Kristen ITC" pitchFamily="66" charset="0"/>
                </a:rPr>
                <a:t>Escola e Academia</a:t>
              </a:r>
              <a:endParaRPr lang="pt-BR" sz="1400" dirty="0" smtClean="0">
                <a:latin typeface="Kristen ITC" pitchFamily="66" charset="0"/>
              </a:endParaRPr>
            </a:p>
            <a:p>
              <a:endParaRPr lang="pt-BR" sz="1400" dirty="0">
                <a:latin typeface="Kristen ITC" pitchFamily="66" charset="0"/>
              </a:endParaRPr>
            </a:p>
          </p:txBody>
        </p:sp>
        <p:sp>
          <p:nvSpPr>
            <p:cNvPr id="38" name="Fluxograma: Atraso 37"/>
            <p:cNvSpPr/>
            <p:nvPr/>
          </p:nvSpPr>
          <p:spPr>
            <a:xfrm rot="13559954">
              <a:off x="1243422" y="1650227"/>
              <a:ext cx="1348400" cy="2909596"/>
            </a:xfrm>
            <a:prstGeom prst="flowChartDelay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r>
                <a:rPr lang="pt-BR" sz="2700" b="1" dirty="0" smtClean="0">
                  <a:solidFill>
                    <a:schemeClr val="tx1"/>
                  </a:solidFill>
                  <a:latin typeface="Kristen ITC" pitchFamily="66" charset="0"/>
                </a:rPr>
                <a:t>Formação e atuação profissional</a:t>
              </a:r>
              <a:endParaRPr lang="pt-BR" sz="2700" b="1" dirty="0">
                <a:solidFill>
                  <a:schemeClr val="tx1"/>
                </a:solidFill>
                <a:latin typeface="Kristen ITC" pitchFamily="66" charset="0"/>
              </a:endParaRPr>
            </a:p>
          </p:txBody>
        </p:sp>
      </p:grpSp>
      <p:grpSp>
        <p:nvGrpSpPr>
          <p:cNvPr id="42" name="Grupo 41"/>
          <p:cNvGrpSpPr/>
          <p:nvPr/>
        </p:nvGrpSpPr>
        <p:grpSpPr>
          <a:xfrm>
            <a:off x="1629970" y="10649272"/>
            <a:ext cx="1802478" cy="1481390"/>
            <a:chOff x="1629970" y="10865296"/>
            <a:chExt cx="1398140" cy="1265366"/>
          </a:xfrm>
        </p:grpSpPr>
        <p:sp>
          <p:nvSpPr>
            <p:cNvPr id="35" name="CaixaDeTexto 34"/>
            <p:cNvSpPr txBox="1"/>
            <p:nvPr/>
          </p:nvSpPr>
          <p:spPr>
            <a:xfrm>
              <a:off x="1857393" y="10865296"/>
              <a:ext cx="9989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sz="1200" dirty="0" smtClean="0">
                  <a:latin typeface="Kristen ITC" pitchFamily="66" charset="0"/>
                </a:rPr>
                <a:t>Realização</a:t>
              </a:r>
              <a:endParaRPr lang="pt-BR" sz="1200" dirty="0">
                <a:latin typeface="Kristen ITC" pitchFamily="66" charset="0"/>
              </a:endParaRPr>
            </a:p>
          </p:txBody>
        </p:sp>
        <p:pic>
          <p:nvPicPr>
            <p:cNvPr id="11267" name="Picture 3" descr="UFVJM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64296" y="11225336"/>
              <a:ext cx="562576" cy="481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" name="CaixaDeTexto 39"/>
            <p:cNvSpPr txBox="1"/>
            <p:nvPr/>
          </p:nvSpPr>
          <p:spPr>
            <a:xfrm>
              <a:off x="1629970" y="11699775"/>
              <a:ext cx="13981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1100" dirty="0" smtClean="0">
                  <a:latin typeface="Kristen ITC" pitchFamily="66" charset="0"/>
                </a:rPr>
                <a:t>Departamento de</a:t>
              </a:r>
            </a:p>
            <a:p>
              <a:pPr algn="ctr"/>
              <a:r>
                <a:rPr lang="pt-BR" sz="1100" dirty="0" smtClean="0">
                  <a:latin typeface="Kristen ITC" pitchFamily="66" charset="0"/>
                </a:rPr>
                <a:t> Educação Física</a:t>
              </a:r>
              <a:endParaRPr lang="pt-BR" sz="1100" dirty="0">
                <a:latin typeface="Kristen ITC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Personalizada 2">
      <a:dk1>
        <a:sysClr val="windowText" lastClr="000000"/>
      </a:dk1>
      <a:lt1>
        <a:srgbClr val="FFFFFF"/>
      </a:lt1>
      <a:dk2>
        <a:srgbClr val="FFFFFF"/>
      </a:dk2>
      <a:lt2>
        <a:srgbClr val="FFFFFF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428</TotalTime>
  <Words>114</Words>
  <Application>Microsoft Office PowerPoint</Application>
  <PresentationFormat>Papel A3 (297x420 mm)</PresentationFormat>
  <Paragraphs>43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Aspecto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Fernando Gripp</dc:creator>
  <cp:lastModifiedBy>Fernando</cp:lastModifiedBy>
  <cp:revision>25</cp:revision>
  <dcterms:created xsi:type="dcterms:W3CDTF">2010-10-18T17:20:15Z</dcterms:created>
  <dcterms:modified xsi:type="dcterms:W3CDTF">2010-11-05T19:14:45Z</dcterms:modified>
</cp:coreProperties>
</file>