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8" r:id="rId2"/>
  </p:sldIdLst>
  <p:sldSz cx="6858000" cy="9144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2010" y="-16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904" y="-10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FE2B68-0AE0-4749-B19D-673AD7304D13}" type="datetimeFigureOut">
              <a:rPr lang="pt-BR" smtClean="0"/>
              <a:pPr/>
              <a:t>21/11/2011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650EC4-6CAE-43DD-8252-7EAC0A2467D6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3A27DE-8176-411B-A566-9B5EC298800C}" type="datetimeFigureOut">
              <a:rPr lang="pt-BR" smtClean="0"/>
              <a:pPr/>
              <a:t>21/11/2011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C2C685-CDE0-40AD-942E-C76B7A22C4A2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14350" y="2840569"/>
            <a:ext cx="5829300" cy="1960033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6DBB7-77E0-4DE6-8CED-D81DE51687B9}" type="datetimeFigureOut">
              <a:rPr lang="pt-BR" smtClean="0"/>
              <a:pPr/>
              <a:t>21/11/2011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C6A82-AD2A-431E-B5E5-9F0A3BA987D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6DBB7-77E0-4DE6-8CED-D81DE51687B9}" type="datetimeFigureOut">
              <a:rPr lang="pt-BR" smtClean="0"/>
              <a:pPr/>
              <a:t>21/11/2011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C6A82-AD2A-431E-B5E5-9F0A3BA987D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541735" y="3875620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6DBB7-77E0-4DE6-8CED-D81DE51687B9}" type="datetimeFigureOut">
              <a:rPr lang="pt-BR" smtClean="0"/>
              <a:pPr/>
              <a:t>21/11/2011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C6A82-AD2A-431E-B5E5-9F0A3BA987D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342900" y="2133602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3486150" y="2133602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6DBB7-77E0-4DE6-8CED-D81DE51687B9}" type="datetimeFigureOut">
              <a:rPr lang="pt-BR" smtClean="0"/>
              <a:pPr/>
              <a:t>21/11/2011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C6A82-AD2A-431E-B5E5-9F0A3BA987D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342901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342901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3483770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3483770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6DBB7-77E0-4DE6-8CED-D81DE51687B9}" type="datetimeFigureOut">
              <a:rPr lang="pt-BR" smtClean="0"/>
              <a:pPr/>
              <a:t>21/11/2011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C6A82-AD2A-431E-B5E5-9F0A3BA987D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6DBB7-77E0-4DE6-8CED-D81DE51687B9}" type="datetimeFigureOut">
              <a:rPr lang="pt-BR" smtClean="0"/>
              <a:pPr/>
              <a:t>21/11/2011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C6A82-AD2A-431E-B5E5-9F0A3BA987D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6DBB7-77E0-4DE6-8CED-D81DE51687B9}" type="datetimeFigureOut">
              <a:rPr lang="pt-BR" smtClean="0"/>
              <a:pPr/>
              <a:t>21/11/2011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C6A82-AD2A-431E-B5E5-9F0A3BA987D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42901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681288" y="364069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342901" y="1913469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6DBB7-77E0-4DE6-8CED-D81DE51687B9}" type="datetimeFigureOut">
              <a:rPr lang="pt-BR" smtClean="0"/>
              <a:pPr/>
              <a:t>21/11/2011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C6A82-AD2A-431E-B5E5-9F0A3BA987D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44216" y="6400801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344216" y="7156452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6DBB7-77E0-4DE6-8CED-D81DE51687B9}" type="datetimeFigureOut">
              <a:rPr lang="pt-BR" smtClean="0"/>
              <a:pPr/>
              <a:t>21/11/2011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C6A82-AD2A-431E-B5E5-9F0A3BA987D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6DBB7-77E0-4DE6-8CED-D81DE51687B9}" type="datetimeFigureOut">
              <a:rPr lang="pt-BR" smtClean="0"/>
              <a:pPr/>
              <a:t>21/11/2011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C6A82-AD2A-431E-B5E5-9F0A3BA987D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4972050" y="366186"/>
            <a:ext cx="1543050" cy="7802033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342900" y="366186"/>
            <a:ext cx="4514850" cy="7802033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6DBB7-77E0-4DE6-8CED-D81DE51687B9}" type="datetimeFigureOut">
              <a:rPr lang="pt-BR" smtClean="0"/>
              <a:pPr/>
              <a:t>21/11/2011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7C6A82-AD2A-431E-B5E5-9F0A3BA987D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342900" y="2133602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342900" y="8475136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66DBB7-77E0-4DE6-8CED-D81DE51687B9}" type="datetimeFigureOut">
              <a:rPr lang="pt-BR" smtClean="0"/>
              <a:pPr/>
              <a:t>21/11/2011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2343150" y="8475136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4914900" y="8475136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7C6A82-AD2A-431E-B5E5-9F0A3BA987D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modelo-de-projeto-de-pesquisa1.jpg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0"/>
            <a:ext cx="6857999" cy="9144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CaixaDeTexto 2"/>
          <p:cNvSpPr txBox="1"/>
          <p:nvPr/>
        </p:nvSpPr>
        <p:spPr>
          <a:xfrm>
            <a:off x="0" y="-928726"/>
            <a:ext cx="6858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2400" b="1" dirty="0" smtClean="0">
              <a:latin typeface="Lucida Calligraphy" pitchFamily="66" charset="0"/>
              <a:cs typeface="Aharoni" pitchFamily="2" charset="-79"/>
            </a:endParaRPr>
          </a:p>
          <a:p>
            <a:endParaRPr lang="pt-BR" sz="2400" b="1" dirty="0" smtClean="0">
              <a:latin typeface="Lucida Calligraphy" pitchFamily="66" charset="0"/>
              <a:cs typeface="Aharoni" pitchFamily="2" charset="-79"/>
            </a:endParaRPr>
          </a:p>
          <a:p>
            <a:endParaRPr lang="pt-BR" sz="2400" b="1" dirty="0" smtClean="0">
              <a:latin typeface="Lucida Calligraphy" pitchFamily="66" charset="0"/>
              <a:cs typeface="Aharoni" pitchFamily="2" charset="-79"/>
            </a:endParaRPr>
          </a:p>
          <a:p>
            <a:endParaRPr lang="pt-BR" sz="2400" b="1" dirty="0" smtClean="0">
              <a:latin typeface="Lucida Calligraphy" pitchFamily="66" charset="0"/>
              <a:cs typeface="Aharoni" pitchFamily="2" charset="-79"/>
            </a:endParaRPr>
          </a:p>
          <a:p>
            <a:r>
              <a:rPr lang="pt-BR" sz="2400" b="1" dirty="0" smtClean="0">
                <a:latin typeface="Lucida Calligraphy" pitchFamily="66" charset="0"/>
                <a:cs typeface="Aharoni" pitchFamily="2" charset="-79"/>
              </a:rPr>
              <a:t>Palestra :</a:t>
            </a:r>
          </a:p>
          <a:p>
            <a:pPr algn="ctr"/>
            <a:r>
              <a:rPr lang="pt-BR" sz="3600" b="1" i="1" dirty="0" smtClean="0">
                <a:solidFill>
                  <a:srgbClr val="FF0000"/>
                </a:solidFill>
                <a:latin typeface="Eras Light ITC" pitchFamily="34" charset="0"/>
                <a:cs typeface="Aharoni" pitchFamily="2" charset="-79"/>
              </a:rPr>
              <a:t>Questões éticas e pesquisa científica</a:t>
            </a:r>
            <a:endParaRPr lang="pt-BR" sz="3600" b="1" i="1" dirty="0">
              <a:solidFill>
                <a:srgbClr val="FF0000"/>
              </a:solidFill>
              <a:latin typeface="Eras Light ITC" pitchFamily="34" charset="0"/>
              <a:cs typeface="Aharoni" pitchFamily="2" charset="-79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332656" y="2571736"/>
            <a:ext cx="65253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latin typeface="Lucida Calligraphy" pitchFamily="66" charset="0"/>
              </a:rPr>
              <a:t>Palestrante: Professora Doutora Adriana </a:t>
            </a:r>
            <a:r>
              <a:rPr lang="pt-BR" b="1" dirty="0" err="1" smtClean="0">
                <a:latin typeface="Lucida Calligraphy" pitchFamily="66" charset="0"/>
              </a:rPr>
              <a:t>Netto</a:t>
            </a:r>
            <a:r>
              <a:rPr lang="pt-BR" b="1" dirty="0" smtClean="0">
                <a:latin typeface="Lucida Calligraphy" pitchFamily="66" charset="0"/>
              </a:rPr>
              <a:t> </a:t>
            </a:r>
            <a:r>
              <a:rPr lang="pt-BR" b="1" dirty="0" err="1" smtClean="0">
                <a:latin typeface="Lucida Calligraphy" pitchFamily="66" charset="0"/>
              </a:rPr>
              <a:t>Parentoni</a:t>
            </a:r>
            <a:endParaRPr lang="pt-BR" b="1" dirty="0">
              <a:latin typeface="Lucida Calligraphy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285728" y="3786182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latin typeface="Lucida Calligraphy" pitchFamily="66" charset="0"/>
              </a:rPr>
              <a:t>Data: </a:t>
            </a:r>
            <a:r>
              <a:rPr lang="pt-BR" dirty="0" smtClean="0">
                <a:latin typeface="Lucida Calligraphy" pitchFamily="66" charset="0"/>
              </a:rPr>
              <a:t>30</a:t>
            </a:r>
            <a:r>
              <a:rPr lang="pt-BR" dirty="0" smtClean="0">
                <a:latin typeface="Lucida Calligraphy" pitchFamily="66" charset="0"/>
              </a:rPr>
              <a:t>/11/2011</a:t>
            </a:r>
            <a:endParaRPr lang="pt-BR" dirty="0">
              <a:latin typeface="Lucida Calligraphy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332656" y="4211960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latin typeface="Lucida Calligraphy" pitchFamily="66" charset="0"/>
              </a:rPr>
              <a:t>Local: </a:t>
            </a:r>
            <a:r>
              <a:rPr lang="pt-BR" dirty="0" smtClean="0">
                <a:latin typeface="Lucida Calligraphy" pitchFamily="66" charset="0"/>
              </a:rPr>
              <a:t>Campus I</a:t>
            </a:r>
            <a:endParaRPr lang="pt-BR" dirty="0">
              <a:latin typeface="Lucida Calligraphy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357166" y="4643438"/>
            <a:ext cx="285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latin typeface="Lucida Calligraphy" pitchFamily="66" charset="0"/>
              </a:rPr>
              <a:t>Horário: </a:t>
            </a:r>
            <a:r>
              <a:rPr lang="pt-BR" dirty="0" smtClean="0">
                <a:latin typeface="Lucida Calligraphy" pitchFamily="66" charset="0"/>
              </a:rPr>
              <a:t>19h00</a:t>
            </a:r>
            <a:endParaRPr lang="pt-BR" dirty="0">
              <a:latin typeface="Lucida Calligraphy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0" y="4896683"/>
            <a:ext cx="68580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 smtClean="0">
              <a:latin typeface="Lucida Calligraphy" pitchFamily="66" charset="0"/>
            </a:endParaRPr>
          </a:p>
          <a:p>
            <a:r>
              <a:rPr lang="pt-BR" dirty="0" smtClean="0">
                <a:latin typeface="Lucida Calligraphy" pitchFamily="66" charset="0"/>
              </a:rPr>
              <a:t>     </a:t>
            </a:r>
            <a:r>
              <a:rPr lang="pt-BR" b="1" dirty="0" smtClean="0">
                <a:latin typeface="Lucida Calligraphy" pitchFamily="66" charset="0"/>
              </a:rPr>
              <a:t>Preço:  </a:t>
            </a:r>
            <a:r>
              <a:rPr lang="pt-BR" dirty="0" smtClean="0">
                <a:latin typeface="Lucida Calligraphy" pitchFamily="66" charset="0"/>
              </a:rPr>
              <a:t>R$ 5,00 </a:t>
            </a:r>
          </a:p>
          <a:p>
            <a:endParaRPr lang="pt-BR" dirty="0" smtClean="0">
              <a:latin typeface="Lucida Calligraphy" pitchFamily="66" charset="0"/>
            </a:endParaRPr>
          </a:p>
          <a:p>
            <a:pPr algn="r"/>
            <a:endParaRPr lang="pt-BR" b="1" dirty="0" smtClean="0">
              <a:latin typeface="Lucida Calligraphy" pitchFamily="66" charset="0"/>
            </a:endParaRPr>
          </a:p>
          <a:p>
            <a:pPr algn="r"/>
            <a:r>
              <a:rPr lang="pt-BR" b="1" dirty="0" smtClean="0">
                <a:latin typeface="Lucida Calligraphy" pitchFamily="66" charset="0"/>
              </a:rPr>
              <a:t>Inscrições : </a:t>
            </a:r>
            <a:r>
              <a:rPr lang="pt-BR" dirty="0" smtClean="0">
                <a:latin typeface="Lucida Calligraphy" pitchFamily="66" charset="0"/>
              </a:rPr>
              <a:t>7º período de Fisioterapia </a:t>
            </a:r>
          </a:p>
          <a:p>
            <a:pPr algn="r"/>
            <a:r>
              <a:rPr lang="pt-BR" dirty="0" smtClean="0">
                <a:latin typeface="Lucida Calligraphy" pitchFamily="66" charset="0"/>
              </a:rPr>
              <a:t>                   Portaria do Campus I</a:t>
            </a:r>
          </a:p>
          <a:p>
            <a:pPr algn="r"/>
            <a:r>
              <a:rPr lang="pt-BR" dirty="0" smtClean="0">
                <a:latin typeface="Lucida Calligraphy" pitchFamily="66" charset="0"/>
              </a:rPr>
              <a:t>                   Pavilhão do Campus II </a:t>
            </a:r>
          </a:p>
          <a:p>
            <a:pPr algn="r"/>
            <a:r>
              <a:rPr lang="pt-BR" dirty="0" smtClean="0">
                <a:latin typeface="Lucida Calligraphy" pitchFamily="66" charset="0"/>
              </a:rPr>
              <a:t>                   Clínica Escola de Fisioterapia</a:t>
            </a:r>
          </a:p>
          <a:p>
            <a:endParaRPr lang="pt-BR" dirty="0" smtClean="0">
              <a:latin typeface="Lucida Calligraphy" pitchFamily="66" charset="0"/>
            </a:endParaRPr>
          </a:p>
          <a:p>
            <a:endParaRPr lang="pt-BR" dirty="0" smtClean="0">
              <a:latin typeface="Lucida Calligraphy" pitchFamily="66" charset="0"/>
            </a:endParaRPr>
          </a:p>
          <a:p>
            <a:endParaRPr lang="pt-BR" dirty="0" smtClean="0">
              <a:latin typeface="Lucida Calligraphy" pitchFamily="66" charset="0"/>
            </a:endParaRPr>
          </a:p>
          <a:p>
            <a:endParaRPr lang="pt-BR" dirty="0" smtClean="0">
              <a:latin typeface="Lucida Calligraphy" pitchFamily="66" charset="0"/>
            </a:endParaRPr>
          </a:p>
          <a:p>
            <a:r>
              <a:rPr lang="pt-BR" b="1" dirty="0" smtClean="0">
                <a:latin typeface="Lucida Calligraphy" pitchFamily="66" charset="0"/>
              </a:rPr>
              <a:t>VAGAS LIMITADAS !!!!!</a:t>
            </a:r>
          </a:p>
          <a:p>
            <a:endParaRPr lang="pt-BR" dirty="0" smtClean="0">
              <a:latin typeface="Lucida Calligraphy" pitchFamily="66" charset="0"/>
            </a:endParaRPr>
          </a:p>
          <a:p>
            <a:pPr algn="r"/>
            <a:r>
              <a:rPr lang="pt-BR" dirty="0">
                <a:latin typeface="Lucida Calligraphy" pitchFamily="66" charset="0"/>
              </a:rPr>
              <a:t>	</a:t>
            </a:r>
            <a:r>
              <a:rPr lang="pt-BR" dirty="0" smtClean="0">
                <a:latin typeface="Lucida Calligraphy" pitchFamily="66" charset="0"/>
              </a:rPr>
              <a:t>	 </a:t>
            </a:r>
            <a:r>
              <a:rPr lang="pt-BR" sz="2000" b="1" dirty="0" smtClean="0">
                <a:latin typeface="Lucida Calligraphy" pitchFamily="66" charset="0"/>
              </a:rPr>
              <a:t>Emissão de certificado.</a:t>
            </a:r>
          </a:p>
          <a:p>
            <a:endParaRPr lang="pt-BR" dirty="0" smtClean="0">
              <a:latin typeface="Lucida Calligraphy" pitchFamily="66" charset="0"/>
            </a:endParaRPr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54</Words>
  <Application>Microsoft Office PowerPoint</Application>
  <PresentationFormat>Apresentação na tela (4:3)</PresentationFormat>
  <Paragraphs>25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2" baseType="lpstr">
      <vt:lpstr>Tema do Office</vt:lpstr>
      <vt:lpstr>Slide 1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Mayara</dc:creator>
  <cp:lastModifiedBy>Windows</cp:lastModifiedBy>
  <cp:revision>4</cp:revision>
  <dcterms:created xsi:type="dcterms:W3CDTF">2011-11-04T21:18:14Z</dcterms:created>
  <dcterms:modified xsi:type="dcterms:W3CDTF">2011-11-21T14:05:20Z</dcterms:modified>
</cp:coreProperties>
</file>