
<file path=[Content_Types].xml><?xml version="1.0" encoding="utf-8"?>
<Types xmlns="http://schemas.openxmlformats.org/package/2006/content-types">
  <Override PartName="/_rels/.rels" ContentType="application/vnd.openxmlformats-package.relationships+xml"/>
  <Override PartName="/ppt/_rels/presentation.xml.rels" ContentType="application/vnd.openxmlformats-package.relationships+xml"/>
  <Override PartName="/ppt/slides/_rels/slide1.xml.rels" ContentType="application/vnd.openxmlformats-package.relationships+xml"/>
  <Override PartName="/ppt/slides/slide1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_rels/slideLayout8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9.xml.rels" ContentType="application/vnd.openxmlformats-package.relationships+xml"/>
  <Override PartName="/ppt/slideLayouts/_rels/slideLayout1.xml.rels" ContentType="application/vnd.openxmlformats-package.relationships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media/image5.png" ContentType="image/png"/>
  <Override PartName="/ppt/media/image4.gif" ContentType="image/gif"/>
  <Override PartName="/ppt/media/image3.png" ContentType="image/png"/>
  <Override PartName="/ppt/media/image2.png" ContentType="image/png"/>
  <Override PartName="/ppt/media/image1.png" ContentType="image/png"/>
  <Override PartName="/ppt/theme/theme1.xml" ContentType="application/vnd.openxmlformats-officedocument.theme+xml"/>
  <Override PartName="/ppt/slideMasters/_rels/slideMaster1.xml.rels" ContentType="application/vnd.openxmlformats-package.relationships+xml"/>
  <Override PartName="/ppt/slideMasters/slideMaster1.xml" ContentType="application/vnd.openxmlformats-officedocument.presentationml.slideMaster+xml"/>
  <Override PartName="/ppt/presentation.xml" ContentType="application/vnd.openxmlformats-officedocument.presentationml.presentation.main+xml"/>
</Types>
</file>

<file path=_rels/.rels><?xml version="1.0" encoding="UTF-8"?>
<Relationships xmlns="http://schemas.openxmlformats.org/package/2006/relationships"><Relationship Id="rId1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>
  <p:sldMasterIdLst>
    <p:sldMasterId id="2147483648" r:id="rId2"/>
  </p:sldMasterIdLst>
  <p:sldIdLst>
    <p:sldId id="256" r:id="rId3"/>
  </p:sldIdLst>
  <p:sldSz cx="9144000" cy="6858000"/>
  <p:notesSz cx="7559675" cy="10691812"/>
</p:presentation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" Target="slides/slide1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Relationship Id="rId3" Type="http://schemas.openxmlformats.org/officeDocument/2006/relationships/image" Target="../media/image3.png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1432440" y="360000"/>
            <a:ext cx="7406280" cy="1471680"/>
          </a:xfrm>
          <a:prstGeom prst="rect">
            <a:avLst/>
          </a:prstGeom>
        </p:spPr>
        <p:txBody>
          <a:bodyPr lIns="0" rIns="0" tIns="0" bIns="0" anchor="ctr"/>
          <a:p>
            <a:endParaRPr/>
          </a:p>
        </p:txBody>
      </p:sp>
      <p:sp>
        <p:nvSpPr>
          <p:cNvPr id="13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1432440" y="360000"/>
            <a:ext cx="7406280" cy="1471680"/>
          </a:xfrm>
          <a:prstGeom prst="rect">
            <a:avLst/>
          </a:prstGeom>
        </p:spPr>
        <p:txBody>
          <a:bodyPr lIns="0" rIns="0" tIns="0" bIns="0" anchor="ctr"/>
          <a:p>
            <a:endParaRPr/>
          </a:p>
        </p:txBody>
      </p:sp>
      <p:sp>
        <p:nvSpPr>
          <p:cNvPr id="1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laceHolder 1"/>
          <p:cNvSpPr>
            <a:spLocks noGrp="1"/>
          </p:cNvSpPr>
          <p:nvPr>
            <p:ph type="title"/>
          </p:nvPr>
        </p:nvSpPr>
        <p:spPr>
          <a:xfrm>
            <a:off x="1432440" y="360000"/>
            <a:ext cx="7406280" cy="1471680"/>
          </a:xfrm>
          <a:prstGeom prst="rect">
            <a:avLst/>
          </a:prstGeom>
        </p:spPr>
        <p:txBody>
          <a:bodyPr lIns="0" rIns="0" tIns="0" bIns="0" anchor="ctr"/>
          <a:p>
            <a:endParaRPr/>
          </a:p>
        </p:txBody>
      </p:sp>
      <p:sp>
        <p:nvSpPr>
          <p:cNvPr id="1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8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title"/>
          </p:nvPr>
        </p:nvSpPr>
        <p:spPr>
          <a:xfrm>
            <a:off x="1432440" y="360000"/>
            <a:ext cx="7406280" cy="1471680"/>
          </a:xfrm>
          <a:prstGeom prst="rect">
            <a:avLst/>
          </a:prstGeom>
        </p:spPr>
        <p:txBody>
          <a:bodyPr lIns="0" rIns="0" tIns="0" bIns="0" anchor="ctr"/>
          <a:p>
            <a:endParaRPr/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laceHolder 1"/>
          <p:cNvSpPr>
            <a:spLocks noGrp="1"/>
          </p:cNvSpPr>
          <p:nvPr>
            <p:ph type="subTitle"/>
          </p:nvPr>
        </p:nvSpPr>
        <p:spPr>
          <a:xfrm>
            <a:off x="1432440" y="360000"/>
            <a:ext cx="7406280" cy="68230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laceHolder 1"/>
          <p:cNvSpPr>
            <a:spLocks noGrp="1"/>
          </p:cNvSpPr>
          <p:nvPr>
            <p:ph type="title"/>
          </p:nvPr>
        </p:nvSpPr>
        <p:spPr>
          <a:xfrm>
            <a:off x="1432440" y="360000"/>
            <a:ext cx="7406280" cy="1471680"/>
          </a:xfrm>
          <a:prstGeom prst="rect">
            <a:avLst/>
          </a:prstGeom>
        </p:spPr>
        <p:txBody>
          <a:bodyPr lIns="0" rIns="0" tIns="0" bIns="0" anchor="ctr"/>
          <a:p>
            <a:endParaRPr/>
          </a:p>
        </p:txBody>
      </p:sp>
      <p:sp>
        <p:nvSpPr>
          <p:cNvPr id="2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23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24" name="PlaceHolder 4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PlaceHolder 1"/>
          <p:cNvSpPr>
            <a:spLocks noGrp="1"/>
          </p:cNvSpPr>
          <p:nvPr>
            <p:ph type="title"/>
          </p:nvPr>
        </p:nvSpPr>
        <p:spPr>
          <a:xfrm>
            <a:off x="1432440" y="360000"/>
            <a:ext cx="7406280" cy="1471680"/>
          </a:xfrm>
          <a:prstGeom prst="rect">
            <a:avLst/>
          </a:prstGeom>
        </p:spPr>
        <p:txBody>
          <a:bodyPr lIns="0" rIns="0" tIns="0" bIns="0" anchor="ctr"/>
          <a:p>
            <a:endParaRPr/>
          </a:p>
        </p:txBody>
      </p:sp>
      <p:sp>
        <p:nvSpPr>
          <p:cNvPr id="26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27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28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1432440" y="360000"/>
            <a:ext cx="7406280" cy="1471680"/>
          </a:xfrm>
          <a:prstGeom prst="rect">
            <a:avLst/>
          </a:prstGeom>
        </p:spPr>
        <p:txBody>
          <a:bodyPr lIns="0" rIns="0" tIns="0" bIns="0" anchor="ctr"/>
          <a:p>
            <a:endParaRPr/>
          </a:p>
        </p:txBody>
      </p:sp>
      <p:sp>
        <p:nvSpPr>
          <p:cNvPr id="3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31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32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PlaceHolder 1"/>
          <p:cNvSpPr>
            <a:spLocks noGrp="1"/>
          </p:cNvSpPr>
          <p:nvPr>
            <p:ph type="title"/>
          </p:nvPr>
        </p:nvSpPr>
        <p:spPr>
          <a:xfrm>
            <a:off x="1432440" y="360000"/>
            <a:ext cx="7406280" cy="1471680"/>
          </a:xfrm>
          <a:prstGeom prst="rect">
            <a:avLst/>
          </a:prstGeom>
        </p:spPr>
        <p:txBody>
          <a:bodyPr lIns="0" rIns="0" tIns="0" bIns="0" anchor="ctr"/>
          <a:p>
            <a:endParaRPr/>
          </a:p>
        </p:txBody>
      </p:sp>
      <p:sp>
        <p:nvSpPr>
          <p:cNvPr id="34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35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PlaceHolder 1"/>
          <p:cNvSpPr>
            <a:spLocks noGrp="1"/>
          </p:cNvSpPr>
          <p:nvPr>
            <p:ph type="title"/>
          </p:nvPr>
        </p:nvSpPr>
        <p:spPr>
          <a:xfrm>
            <a:off x="1432440" y="360000"/>
            <a:ext cx="7406280" cy="1471680"/>
          </a:xfrm>
          <a:prstGeom prst="rect">
            <a:avLst/>
          </a:prstGeom>
        </p:spPr>
        <p:txBody>
          <a:bodyPr lIns="0" rIns="0" tIns="0" bIns="0" anchor="ctr"/>
          <a:p>
            <a:endParaRPr/>
          </a:p>
        </p:txBody>
      </p:sp>
      <p:sp>
        <p:nvSpPr>
          <p:cNvPr id="3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38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39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40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PlaceHolder 1"/>
          <p:cNvSpPr>
            <a:spLocks noGrp="1"/>
          </p:cNvSpPr>
          <p:nvPr>
            <p:ph type="title"/>
          </p:nvPr>
        </p:nvSpPr>
        <p:spPr>
          <a:xfrm>
            <a:off x="1432440" y="360000"/>
            <a:ext cx="7406280" cy="1471680"/>
          </a:xfrm>
          <a:prstGeom prst="rect">
            <a:avLst/>
          </a:prstGeom>
        </p:spPr>
        <p:txBody>
          <a:bodyPr lIns="0" rIns="0" tIns="0" bIns="0" anchor="ctr"/>
          <a:p>
            <a:endParaRPr/>
          </a:p>
        </p:txBody>
      </p:sp>
      <p:sp>
        <p:nvSpPr>
          <p:cNvPr id="4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43" name="PlaceHolder 3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pic>
        <p:nvPicPr>
          <p:cNvPr id="44" name="" descr=""/>
          <p:cNvPicPr/>
          <p:nvPr/>
        </p:nvPicPr>
        <p:blipFill>
          <a:blip r:embed="rId2"/>
          <a:stretch/>
        </p:blipFill>
        <p:spPr>
          <a:xfrm>
            <a:off x="2079000" y="1604520"/>
            <a:ext cx="4984920" cy="3977280"/>
          </a:xfrm>
          <a:prstGeom prst="rect">
            <a:avLst/>
          </a:prstGeom>
          <a:ln>
            <a:noFill/>
          </a:ln>
        </p:spPr>
      </p:pic>
      <p:pic>
        <p:nvPicPr>
          <p:cNvPr id="45" name="" descr=""/>
          <p:cNvPicPr/>
          <p:nvPr/>
        </p:nvPicPr>
        <p:blipFill>
          <a:blip r:embed="rId3"/>
          <a:stretch/>
        </p:blipFill>
        <p:spPr>
          <a:xfrm>
            <a:off x="2079000" y="1604520"/>
            <a:ext cx="4984920" cy="3977280"/>
          </a:xfrm>
          <a:prstGeom prst="rect">
            <a:avLst/>
          </a:prstGeom>
          <a:ln>
            <a:noFill/>
          </a:ln>
        </p:spPr>
      </p:pic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image" Target="../media/image1.png"/><Relationship Id="rId3" Type="http://schemas.openxmlformats.org/officeDocument/2006/relationships/slideLayout" Target="../slideLayouts/slideLayout1.xml"/><Relationship Id="rId4" Type="http://schemas.openxmlformats.org/officeDocument/2006/relationships/slideLayout" Target="../slideLayouts/slideLayout2.xml"/><Relationship Id="rId5" Type="http://schemas.openxmlformats.org/officeDocument/2006/relationships/slideLayout" Target="../slideLayouts/slideLayout3.xml"/><Relationship Id="rId6" Type="http://schemas.openxmlformats.org/officeDocument/2006/relationships/slideLayout" Target="../slideLayouts/slideLayout4.xml"/><Relationship Id="rId7" Type="http://schemas.openxmlformats.org/officeDocument/2006/relationships/slideLayout" Target="../slideLayouts/slideLayout5.xml"/><Relationship Id="rId8" Type="http://schemas.openxmlformats.org/officeDocument/2006/relationships/slideLayout" Target="../slideLayouts/slideLayout6.xml"/><Relationship Id="rId9" Type="http://schemas.openxmlformats.org/officeDocument/2006/relationships/slideLayout" Target="../slideLayouts/slideLayout7.xml"/><Relationship Id="rId10" Type="http://schemas.openxmlformats.org/officeDocument/2006/relationships/slideLayout" Target="../slideLayouts/slideLayout8.xml"/><Relationship Id="rId11" Type="http://schemas.openxmlformats.org/officeDocument/2006/relationships/slideLayout" Target="../slideLayouts/slideLayout9.xml"/><Relationship Id="rId12" Type="http://schemas.openxmlformats.org/officeDocument/2006/relationships/slideLayout" Target="../slideLayouts/slideLayout10.xml"/><Relationship Id="rId13" Type="http://schemas.openxmlformats.org/officeDocument/2006/relationships/slideLayout" Target="../slideLayouts/slideLayout11.xml"/><Relationship Id="rId14" Type="http://schemas.openxmlformats.org/officeDocument/2006/relationships/slideLayout" Target="../slideLayouts/slideLayout12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>
  <p:cSld>
    <p:bg>
      <p:bgPr>
        <a:blipFill>
          <a:blip r:embed="rId2"/>
          <a:tile/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CustomShape 1"/>
          <p:cNvSpPr/>
          <p:nvPr/>
        </p:nvSpPr>
        <p:spPr>
          <a:xfrm>
            <a:off x="-815760" y="-815760"/>
            <a:ext cx="1638360" cy="1638360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240">
            <a:solidFill>
              <a:schemeClr val="bg2">
                <a:shade val="70000"/>
                <a:satMod val="200000"/>
                <a:alpha val="100000"/>
              </a:schemeClr>
            </a:solidFill>
            <a:round/>
          </a:ln>
          <a:effectLst>
            <a:outerShdw blurRad="63500" dir="5400000" dist="25400" rotWithShape="0">
              <a:srgbClr val="000000">
                <a:alpha val="44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1" name="CustomShape 2"/>
          <p:cNvSpPr/>
          <p:nvPr/>
        </p:nvSpPr>
        <p:spPr>
          <a:xfrm>
            <a:off x="168840" y="21240"/>
            <a:ext cx="1701720" cy="1701720"/>
          </a:xfrm>
          <a:prstGeom prst="ellipse">
            <a:avLst/>
          </a:prstGeom>
          <a:noFill/>
          <a:ln w="27360">
            <a:solidFill>
              <a:schemeClr val="bg2">
                <a:tint val="45000"/>
                <a:satMod val="325000"/>
                <a:alpha val="100000"/>
              </a:schemeClr>
            </a:solidFill>
            <a:round/>
          </a:ln>
          <a:effectLst>
            <a:outerShdw algn="tl" blurRad="25400" dir="5400000" dist="25400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2" name="CustomShape 3"/>
          <p:cNvSpPr/>
          <p:nvPr/>
        </p:nvSpPr>
        <p:spPr>
          <a:xfrm rot="2315400">
            <a:off x="182880" y="1054800"/>
            <a:ext cx="1125360" cy="1102320"/>
          </a:xfrm>
          <a:prstGeom prst="donut">
            <a:avLst>
              <a:gd name="adj" fmla="val 13356"/>
            </a:avLst>
          </a:prstGeom>
          <a:gradFill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lin ang="0"/>
          </a:gradFill>
          <a:ln w="7200">
            <a:solidFill>
              <a:schemeClr val="bg2">
                <a:shade val="60000"/>
                <a:satMod val="220000"/>
                <a:alpha val="100000"/>
              </a:schemeClr>
            </a:solidFill>
            <a:round/>
          </a:ln>
          <a:effectLst>
            <a:outerShdw algn="tl" blurRad="12700" dir="4500000" dist="15000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3" name="CustomShape 4"/>
          <p:cNvSpPr/>
          <p:nvPr/>
        </p:nvSpPr>
        <p:spPr>
          <a:xfrm>
            <a:off x="1013040" y="0"/>
            <a:ext cx="8130600" cy="685764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dir="5400000" dist="25400" rotWithShape="0">
              <a:srgbClr val="000000">
                <a:alpha val="44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4" name="CustomShape 5"/>
          <p:cNvSpPr/>
          <p:nvPr/>
        </p:nvSpPr>
        <p:spPr>
          <a:xfrm>
            <a:off x="1014840" y="0"/>
            <a:ext cx="72720" cy="685764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algn="tl" blurRad="38550" dir="10800000" dist="38000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5" name="PlaceHolder 6"/>
          <p:cNvSpPr>
            <a:spLocks noGrp="1"/>
          </p:cNvSpPr>
          <p:nvPr>
            <p:ph type="title"/>
          </p:nvPr>
        </p:nvSpPr>
        <p:spPr>
          <a:xfrm>
            <a:off x="1432440" y="360000"/>
            <a:ext cx="7406280" cy="1471680"/>
          </a:xfrm>
          <a:prstGeom prst="rect">
            <a:avLst/>
          </a:prstGeom>
        </p:spPr>
        <p:txBody>
          <a:bodyPr lIns="90000" rIns="90000" tIns="45000" bIns="45000" anchor="b"/>
          <a:p>
            <a:pPr>
              <a:lnSpc>
                <a:spcPct val="100000"/>
              </a:lnSpc>
            </a:pPr>
            <a:r>
              <a:rPr lang="en-US" sz="4300" strike="noStrike">
                <a:solidFill>
                  <a:srgbClr val="572314"/>
                </a:solidFill>
                <a:latin typeface="Gill Sans MT"/>
              </a:rPr>
              <a:t>Clique para editar o formato do texto do títuloClick to edit Master title style</a:t>
            </a:r>
            <a:endParaRPr/>
          </a:p>
        </p:txBody>
      </p:sp>
      <p:sp>
        <p:nvSpPr>
          <p:cNvPr id="6" name="PlaceHolder 7"/>
          <p:cNvSpPr>
            <a:spLocks noGrp="1"/>
          </p:cNvSpPr>
          <p:nvPr>
            <p:ph type="dt"/>
          </p:nvPr>
        </p:nvSpPr>
        <p:spPr>
          <a:xfrm>
            <a:off x="3581280" y="6305400"/>
            <a:ext cx="2133360" cy="475920"/>
          </a:xfrm>
          <a:prstGeom prst="rect">
            <a:avLst/>
          </a:prstGeom>
        </p:spPr>
        <p:txBody>
          <a:bodyPr lIns="90000" rIns="90000" tIns="45000" bIns="45000" anchor="b"/>
          <a:p>
            <a:pPr algn="r">
              <a:lnSpc>
                <a:spcPct val="100000"/>
              </a:lnSpc>
            </a:pPr>
            <a:r>
              <a:rPr lang="pt-BR" sz="1200" strike="noStrike">
                <a:solidFill>
                  <a:srgbClr val="b5a989"/>
                </a:solidFill>
                <a:latin typeface="Gill Sans MT"/>
              </a:rPr>
              <a:t>18/12/15</a:t>
            </a:r>
            <a:endParaRPr/>
          </a:p>
        </p:txBody>
      </p:sp>
      <p:sp>
        <p:nvSpPr>
          <p:cNvPr id="7" name="PlaceHolder 8"/>
          <p:cNvSpPr>
            <a:spLocks noGrp="1"/>
          </p:cNvSpPr>
          <p:nvPr>
            <p:ph type="ftr"/>
          </p:nvPr>
        </p:nvSpPr>
        <p:spPr>
          <a:xfrm>
            <a:off x="5715000" y="6305400"/>
            <a:ext cx="2895120" cy="475920"/>
          </a:xfrm>
          <a:prstGeom prst="rect">
            <a:avLst/>
          </a:prstGeom>
        </p:spPr>
        <p:txBody>
          <a:bodyPr lIns="90000" rIns="90000" tIns="45000" bIns="45000" anchor="b"/>
          <a:p>
            <a:endParaRPr/>
          </a:p>
        </p:txBody>
      </p:sp>
      <p:sp>
        <p:nvSpPr>
          <p:cNvPr id="8" name="PlaceHolder 9"/>
          <p:cNvSpPr>
            <a:spLocks noGrp="1"/>
          </p:cNvSpPr>
          <p:nvPr>
            <p:ph type="sldNum"/>
          </p:nvPr>
        </p:nvSpPr>
        <p:spPr>
          <a:xfrm>
            <a:off x="8613720" y="6305400"/>
            <a:ext cx="456840" cy="475920"/>
          </a:xfrm>
          <a:prstGeom prst="rect">
            <a:avLst/>
          </a:prstGeom>
        </p:spPr>
        <p:txBody>
          <a:bodyPr lIns="90000" rIns="90000" tIns="45000" bIns="45000" anchor="b"/>
          <a:p>
            <a:pPr algn="ctr">
              <a:lnSpc>
                <a:spcPct val="100000"/>
              </a:lnSpc>
            </a:pPr>
            <a:fld id="{5F4FD58E-90C9-40B0-966E-77EF7E81A2FE}" type="slidenum">
              <a:rPr lang="pt-BR" sz="1200" strike="noStrike">
                <a:solidFill>
                  <a:srgbClr val="b5a989"/>
                </a:solidFill>
                <a:latin typeface="Gill Sans MT"/>
              </a:rPr>
              <a:t>&lt;número&gt;</a:t>
            </a:fld>
            <a:endParaRPr/>
          </a:p>
        </p:txBody>
      </p:sp>
      <p:sp>
        <p:nvSpPr>
          <p:cNvPr id="9" name="CustomShape 10"/>
          <p:cNvSpPr/>
          <p:nvPr/>
        </p:nvSpPr>
        <p:spPr>
          <a:xfrm>
            <a:off x="921600" y="1413720"/>
            <a:ext cx="209880" cy="209880"/>
          </a:xfrm>
          <a:prstGeom prst="ellipse">
            <a:avLst/>
          </a:prstGeom>
          <a:gradFill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lin ang="0"/>
          </a:gradFill>
          <a:ln w="2160">
            <a:solidFill>
              <a:schemeClr val="accent1">
                <a:shade val="90000"/>
                <a:satMod val="110000"/>
                <a:alpha val="60000"/>
              </a:schemeClr>
            </a:solidFill>
            <a:round/>
          </a:ln>
          <a:effectLst>
            <a:outerShdw blurRad="63500" dir="5400000" dist="25400" rotWithShape="0">
              <a:srgbClr val="000000">
                <a:alpha val="44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10" name="CustomShape 11"/>
          <p:cNvSpPr/>
          <p:nvPr/>
        </p:nvSpPr>
        <p:spPr>
          <a:xfrm>
            <a:off x="1157040" y="1344960"/>
            <a:ext cx="63720" cy="63720"/>
          </a:xfrm>
          <a:prstGeom prst="ellipse">
            <a:avLst/>
          </a:prstGeom>
          <a:noFill/>
          <a:ln w="12600">
            <a:solidFill>
              <a:schemeClr val="accent1">
                <a:shade val="75000"/>
                <a:alpha val="60000"/>
              </a:schemeClr>
            </a:solidFill>
            <a:round/>
          </a:ln>
          <a:effectLst>
            <a:outerShdw blurRad="63500" dir="5400000" dist="25400" rotWithShape="0">
              <a:srgbClr val="000000">
                <a:alpha val="44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11" name="PlaceHolder 1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/>
          <a:p>
            <a:pPr>
              <a:buSzPct val="45000"/>
              <a:buFont typeface="StarSymbol"/>
              <a:buChar char=""/>
            </a:pPr>
            <a:r>
              <a:rPr lang="en-US" sz="3200">
                <a:latin typeface="Gill Sans MT"/>
              </a:rPr>
              <a:t>Clique para editar o formato do texto da estrutura de tópicos</a:t>
            </a:r>
            <a:endParaRPr/>
          </a:p>
          <a:p>
            <a:pPr lvl="1">
              <a:buSzPct val="75000"/>
              <a:buFont typeface="StarSymbol"/>
              <a:buChar char=""/>
            </a:pPr>
            <a:r>
              <a:rPr lang="en-US" sz="2400">
                <a:latin typeface="Gill Sans MT"/>
              </a:rPr>
              <a:t>2.º nível da estrutura de tópicos</a:t>
            </a:r>
            <a:endParaRPr/>
          </a:p>
          <a:p>
            <a:pPr lvl="2">
              <a:buSzPct val="45000"/>
              <a:buFont typeface="StarSymbol"/>
              <a:buChar char=""/>
            </a:pPr>
            <a:r>
              <a:rPr lang="en-US" sz="2000">
                <a:latin typeface="Gill Sans MT"/>
              </a:rPr>
              <a:t>3.º nível da estrutura de tópicos</a:t>
            </a:r>
            <a:endParaRPr/>
          </a:p>
          <a:p>
            <a:pPr lvl="3">
              <a:buSzPct val="75000"/>
              <a:buFont typeface="StarSymbol"/>
              <a:buChar char=""/>
            </a:pPr>
            <a:r>
              <a:rPr lang="en-US" sz="2000">
                <a:latin typeface="Gill Sans MT"/>
              </a:rPr>
              <a:t>4.º nível da estrutura de tópicos</a:t>
            </a:r>
            <a:endParaRPr/>
          </a:p>
          <a:p>
            <a:pPr lvl="4">
              <a:buSzPct val="45000"/>
              <a:buFont typeface="StarSymbol"/>
              <a:buChar char=""/>
            </a:pPr>
            <a:r>
              <a:rPr lang="en-US" sz="2000">
                <a:latin typeface="Gill Sans MT"/>
              </a:rPr>
              <a:t>5.º nível da estrutura de tópicos</a:t>
            </a:r>
            <a:endParaRPr/>
          </a:p>
          <a:p>
            <a:pPr lvl="5">
              <a:buSzPct val="45000"/>
              <a:buFont typeface="StarSymbol"/>
              <a:buChar char=""/>
            </a:pPr>
            <a:r>
              <a:rPr lang="en-US" sz="2000">
                <a:latin typeface="Gill Sans MT"/>
              </a:rPr>
              <a:t>6.º nível da estrutura de tópicos</a:t>
            </a:r>
            <a:endParaRPr/>
          </a:p>
          <a:p>
            <a:pPr lvl="6">
              <a:buSzPct val="45000"/>
              <a:buFont typeface="StarSymbol"/>
              <a:buChar char=""/>
            </a:pPr>
            <a:r>
              <a:rPr lang="en-US" sz="2000">
                <a:latin typeface="Gill Sans MT"/>
              </a:rPr>
              <a:t>7.º nível da estrutura de tópicos</a:t>
            </a:r>
            <a:endParaRPr/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  <p:sldLayoutId id="2147483659" r:id="rId13"/>
    <p:sldLayoutId id="2147483660" r:id="rId14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image" Target="../media/image4.gif"/><Relationship Id="rId2" Type="http://schemas.openxmlformats.org/officeDocument/2006/relationships/image" Target="../media/image5.png"/><Relationship Id="rId3" Type="http://schemas.openxmlformats.org/officeDocument/2006/relationships/slideLayout" Target="../slideLayouts/slideLayout2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TextShape 1"/>
          <p:cNvSpPr txBox="1"/>
          <p:nvPr/>
        </p:nvSpPr>
        <p:spPr>
          <a:xfrm>
            <a:off x="1432440" y="2724840"/>
            <a:ext cx="7406280" cy="102132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 anchor="b"/>
          <a:p>
            <a:pPr>
              <a:lnSpc>
                <a:spcPct val="100000"/>
              </a:lnSpc>
            </a:pPr>
            <a:r>
              <a:rPr lang="en-US" sz="2400" strike="noStrike">
                <a:solidFill>
                  <a:srgbClr val="572314"/>
                </a:solidFill>
                <a:latin typeface="Gill Sans MT"/>
              </a:rPr>
              <a:t>
</a:t>
            </a:r>
            <a:r>
              <a:rPr lang="en-US" sz="2400" strike="noStrike">
                <a:solidFill>
                  <a:srgbClr val="572314"/>
                </a:solidFill>
                <a:latin typeface="Gill Sans MT"/>
              </a:rPr>
              <a:t>MPICH convida para a palestra:</a:t>
            </a:r>
            <a:r>
              <a:rPr lang="en-US" sz="2400" strike="noStrike">
                <a:solidFill>
                  <a:srgbClr val="572314"/>
                </a:solidFill>
                <a:latin typeface="Gill Sans MT"/>
              </a:rPr>
              <a:t>
</a:t>
            </a:r>
            <a:r>
              <a:rPr lang="en-US" sz="2400" strike="noStrike">
                <a:solidFill>
                  <a:srgbClr val="572314"/>
                </a:solidFill>
                <a:latin typeface="Gill Sans MT"/>
              </a:rPr>
              <a:t>
</a:t>
            </a:r>
            <a:r>
              <a:rPr lang="en-US" sz="2400" strike="noStrike">
                <a:solidFill>
                  <a:srgbClr val="572314"/>
                </a:solidFill>
                <a:latin typeface="Gill Sans MT"/>
              </a:rPr>
              <a:t>
</a:t>
            </a:r>
            <a:r>
              <a:rPr lang="en-US" sz="3200" strike="noStrike">
                <a:solidFill>
                  <a:srgbClr val="572314"/>
                </a:solidFill>
                <a:latin typeface="Gill Sans MT"/>
              </a:rPr>
              <a:t>Integração Regional e Política Externa Brasileira no século XXI</a:t>
            </a:r>
            <a:endParaRPr/>
          </a:p>
        </p:txBody>
      </p:sp>
      <p:sp>
        <p:nvSpPr>
          <p:cNvPr id="47" name="TextShape 2"/>
          <p:cNvSpPr txBox="1"/>
          <p:nvPr/>
        </p:nvSpPr>
        <p:spPr>
          <a:xfrm>
            <a:off x="1367640" y="4328280"/>
            <a:ext cx="6792840" cy="2360880"/>
          </a:xfrm>
          <a:prstGeom prst="rect">
            <a:avLst/>
          </a:prstGeom>
          <a:noFill/>
          <a:ln>
            <a:noFill/>
          </a:ln>
        </p:spPr>
        <p:txBody>
          <a:bodyPr lIns="90000" rIns="90000" tIns="0" bIns="45000"/>
          <a:p>
            <a:pPr>
              <a:lnSpc>
                <a:spcPct val="100000"/>
              </a:lnSpc>
            </a:pPr>
            <a:r>
              <a:rPr lang="pt-BR" sz="2600" strike="noStrike">
                <a:solidFill>
                  <a:srgbClr val="361309"/>
                </a:solidFill>
                <a:latin typeface="Gill Sans MT"/>
              </a:rPr>
              <a:t>Palestrante: Marcelo Almeida Medeiros (UFPE)</a:t>
            </a:r>
            <a:endParaRPr/>
          </a:p>
          <a:p>
            <a:pPr>
              <a:lnSpc>
                <a:spcPct val="100000"/>
              </a:lnSpc>
            </a:pPr>
            <a:r>
              <a:rPr lang="pt-BR" sz="2600" strike="noStrike">
                <a:solidFill>
                  <a:srgbClr val="361309"/>
                </a:solidFill>
                <a:latin typeface="Gill Sans MT"/>
              </a:rPr>
              <a:t>Dia: 22/01/2016, às 16h</a:t>
            </a:r>
            <a:endParaRPr/>
          </a:p>
          <a:p>
            <a:pPr>
              <a:lnSpc>
                <a:spcPct val="100000"/>
              </a:lnSpc>
            </a:pPr>
            <a:r>
              <a:rPr lang="pt-BR" sz="2600" strike="noStrike">
                <a:solidFill>
                  <a:srgbClr val="361309"/>
                </a:solidFill>
                <a:latin typeface="Gill Sans MT"/>
              </a:rPr>
              <a:t>Local: auditório da Reitoria, campus JK</a:t>
            </a:r>
            <a:endParaRPr/>
          </a:p>
          <a:p>
            <a:pPr>
              <a:lnSpc>
                <a:spcPct val="100000"/>
              </a:lnSpc>
            </a:pPr>
            <a:endParaRPr/>
          </a:p>
        </p:txBody>
      </p:sp>
      <p:pic>
        <p:nvPicPr>
          <p:cNvPr id="48" name="Picture 3" descr=""/>
          <p:cNvPicPr/>
          <p:nvPr/>
        </p:nvPicPr>
        <p:blipFill>
          <a:blip r:embed="rId1"/>
          <a:stretch/>
        </p:blipFill>
        <p:spPr>
          <a:xfrm>
            <a:off x="1139760" y="453240"/>
            <a:ext cx="2539800" cy="761760"/>
          </a:xfrm>
          <a:prstGeom prst="rect">
            <a:avLst/>
          </a:prstGeom>
          <a:ln>
            <a:noFill/>
          </a:ln>
        </p:spPr>
      </p:pic>
      <p:pic>
        <p:nvPicPr>
          <p:cNvPr id="49" name="Picture 4" descr=""/>
          <p:cNvPicPr/>
          <p:nvPr/>
        </p:nvPicPr>
        <p:blipFill>
          <a:blip r:embed="rId2"/>
          <a:stretch/>
        </p:blipFill>
        <p:spPr>
          <a:xfrm>
            <a:off x="7317360" y="360000"/>
            <a:ext cx="1272240" cy="1360440"/>
          </a:xfrm>
          <a:prstGeom prst="rect">
            <a:avLst/>
          </a:prstGeom>
          <a:ln>
            <a:noFill/>
          </a:ln>
        </p:spPr>
      </p:pic>
    </p:spTree>
  </p:cSld>
  <p:timing>
    <p:tnLst>
      <p:par>
        <p:cTn id="1" dur="indefinite" restart="never" nodeType="tmRoot">
          <p:childTnLst>
            <p:seq>
              <p:cTn id="2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