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Default Extension="png" ContentType="image/png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2" r:id="rId1"/>
    <p:sldMasterId id="2147483653" r:id="rId2"/>
    <p:sldMasterId id="2147483656" r:id="rId3"/>
    <p:sldMasterId id="2147483716" r:id="rId4"/>
    <p:sldMasterId id="2147483719" r:id="rId5"/>
  </p:sldMasterIdLst>
  <p:notesMasterIdLst>
    <p:notesMasterId r:id="rId9"/>
  </p:notesMasterIdLst>
  <p:sldIdLst>
    <p:sldId id="259" r:id="rId6"/>
    <p:sldId id="507" r:id="rId7"/>
    <p:sldId id="508" r:id="rId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2819"/>
    <a:srgbClr val="D3EDD3"/>
    <a:srgbClr val="9C931B"/>
    <a:srgbClr val="576FAA"/>
    <a:srgbClr val="B0B43C"/>
    <a:srgbClr val="C0C0C0"/>
    <a:srgbClr val="7B9298"/>
    <a:srgbClr val="DDDDDD"/>
  </p:clrMru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enhum Estilo, Nenhuma Grad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Estilo Médio 2 - Ênfas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25" autoAdjust="0"/>
    <p:restoredTop sz="97000" autoAdjust="0"/>
  </p:normalViewPr>
  <p:slideViewPr>
    <p:cSldViewPr>
      <p:cViewPr>
        <p:scale>
          <a:sx n="90" d="100"/>
          <a:sy n="90" d="100"/>
        </p:scale>
        <p:origin x="-7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2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2D2B24E-4FD3-4806-A8DF-3F992AD9A9E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A75F4E-0802-4929-A1DA-1085E86C4539}" type="slidenum">
              <a:rPr lang="pt-BR" smtClean="0"/>
              <a:pPr/>
              <a:t>1</a:t>
            </a:fld>
            <a:endParaRPr lang="pt-BR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BR" smtClean="0"/>
          </a:p>
        </p:txBody>
      </p:sp>
      <p:sp>
        <p:nvSpPr>
          <p:cNvPr id="23556" name="Espaço Reservado para Número de Slid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54E84D-FD25-47CA-8C1B-6229E6A3349A}" type="slidenum">
              <a:rPr lang="pt-BR" smtClean="0"/>
              <a:pPr/>
              <a:t>2</a:t>
            </a:fld>
            <a:endParaRPr 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BR" smtClean="0"/>
          </a:p>
        </p:txBody>
      </p:sp>
      <p:sp>
        <p:nvSpPr>
          <p:cNvPr id="24580" name="Espaço Reservado para Número de Slid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0F4B9F-DD71-4759-B8D9-E3C90726B9B0}" type="slidenum">
              <a:rPr lang="pt-BR" smtClean="0"/>
              <a:pPr/>
              <a:t>3</a:t>
            </a:fld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7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7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7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7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PA GERAL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CAPA-GERAL_BOX"/>
          <p:cNvPicPr>
            <a:picLocks noChangeAspect="1" noChangeArrowheads="1"/>
          </p:cNvPicPr>
          <p:nvPr userDrawn="1"/>
        </p:nvPicPr>
        <p:blipFill>
          <a:blip r:embed="rId3" cstate="print"/>
          <a:srcRect l="4323" t="10092" r="31892"/>
          <a:stretch>
            <a:fillRect/>
          </a:stretch>
        </p:blipFill>
        <p:spPr bwMode="auto">
          <a:xfrm>
            <a:off x="395288" y="692150"/>
            <a:ext cx="5832475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BORDA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39797" y="2693987"/>
            <a:ext cx="4743456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54071" y="5152008"/>
            <a:ext cx="4714908" cy="709602"/>
          </a:xfrm>
          <a:prstGeom prst="rect">
            <a:avLst/>
          </a:prstGeom>
        </p:spPr>
        <p:txBody>
          <a:bodyPr lIns="0" tIns="0" rIns="0" bIns="0" anchor="ctr" anchorCtr="1"/>
          <a:lstStyle>
            <a:lvl1pPr marL="0" indent="0" algn="ctr">
              <a:buNone/>
              <a:defRPr sz="18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 dirty="0"/>
          </a:p>
        </p:txBody>
      </p:sp>
      <p:sp>
        <p:nvSpPr>
          <p:cNvPr id="11" name="Espaço Reservado para Imagem 10"/>
          <p:cNvSpPr>
            <a:spLocks noGrp="1"/>
          </p:cNvSpPr>
          <p:nvPr>
            <p:ph type="pic" sz="quarter" idx="10"/>
          </p:nvPr>
        </p:nvSpPr>
        <p:spPr>
          <a:xfrm>
            <a:off x="1785938" y="4286261"/>
            <a:ext cx="2786062" cy="642937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16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canso de T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escans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e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template"/>
          <p:cNvPicPr>
            <a:picLocks noChangeAspect="1" noChangeArrowheads="1"/>
          </p:cNvPicPr>
          <p:nvPr/>
        </p:nvPicPr>
        <p:blipFill>
          <a:blip r:embed="rId2" cstate="print"/>
          <a:srcRect b="86760"/>
          <a:stretch>
            <a:fillRect/>
          </a:stretch>
        </p:blipFill>
        <p:spPr bwMode="auto">
          <a:xfrm>
            <a:off x="0" y="500063"/>
            <a:ext cx="9144000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template"/>
          <p:cNvPicPr>
            <a:picLocks noChangeAspect="1" noChangeArrowheads="1"/>
          </p:cNvPicPr>
          <p:nvPr/>
        </p:nvPicPr>
        <p:blipFill>
          <a:blip r:embed="rId3" cstate="print"/>
          <a:srcRect t="87801"/>
          <a:stretch>
            <a:fillRect/>
          </a:stretch>
        </p:blipFill>
        <p:spPr bwMode="auto">
          <a:xfrm>
            <a:off x="0" y="6081713"/>
            <a:ext cx="9144000" cy="77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LOGO"/>
          <p:cNvPicPr>
            <a:picLocks noChangeAspect="1" noChangeArrowheads="1"/>
          </p:cNvPicPr>
          <p:nvPr/>
        </p:nvPicPr>
        <p:blipFill>
          <a:blip r:embed="rId4" cstate="print"/>
          <a:srcRect l="84653" t="88843"/>
          <a:stretch>
            <a:fillRect/>
          </a:stretch>
        </p:blipFill>
        <p:spPr bwMode="auto">
          <a:xfrm>
            <a:off x="7740650" y="6148388"/>
            <a:ext cx="1403350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600200"/>
            <a:ext cx="8496300" cy="14192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323850" y="252413"/>
            <a:ext cx="8496300" cy="274637"/>
          </a:xfrm>
        </p:spPr>
        <p:txBody>
          <a:bodyPr/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template"/>
          <p:cNvPicPr>
            <a:picLocks noChangeAspect="1" noChangeArrowheads="1"/>
          </p:cNvPicPr>
          <p:nvPr userDrawn="1"/>
        </p:nvPicPr>
        <p:blipFill>
          <a:blip r:embed="rId2" cstate="print"/>
          <a:srcRect b="86760"/>
          <a:stretch>
            <a:fillRect/>
          </a:stretch>
        </p:blipFill>
        <p:spPr bwMode="auto">
          <a:xfrm>
            <a:off x="0" y="500063"/>
            <a:ext cx="9144000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template"/>
          <p:cNvPicPr>
            <a:picLocks noChangeAspect="1" noChangeArrowheads="1"/>
          </p:cNvPicPr>
          <p:nvPr userDrawn="1"/>
        </p:nvPicPr>
        <p:blipFill>
          <a:blip r:embed="rId3" cstate="print"/>
          <a:srcRect t="87801"/>
          <a:stretch>
            <a:fillRect/>
          </a:stretch>
        </p:blipFill>
        <p:spPr bwMode="auto">
          <a:xfrm>
            <a:off x="0" y="6081713"/>
            <a:ext cx="9144000" cy="77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LOGO"/>
          <p:cNvPicPr>
            <a:picLocks noChangeAspect="1" noChangeArrowheads="1"/>
          </p:cNvPicPr>
          <p:nvPr userDrawn="1"/>
        </p:nvPicPr>
        <p:blipFill>
          <a:blip r:embed="rId4" cstate="print"/>
          <a:srcRect l="84653" t="88843"/>
          <a:stretch>
            <a:fillRect/>
          </a:stretch>
        </p:blipFill>
        <p:spPr bwMode="auto">
          <a:xfrm>
            <a:off x="7740650" y="6148388"/>
            <a:ext cx="1403350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F959035-1C73-4B87-975F-AA18B424B6AB}" type="datetimeFigureOut">
              <a:rPr lang="pt-BR"/>
              <a:pPr>
                <a:defRPr/>
              </a:pPr>
              <a:t>22/02/2010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680FEE7-4AA8-4430-A035-0E0D235F16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mplate"/>
          <p:cNvPicPr>
            <a:picLocks noChangeAspect="1" noChangeArrowheads="1"/>
          </p:cNvPicPr>
          <p:nvPr userDrawn="1"/>
        </p:nvPicPr>
        <p:blipFill>
          <a:blip r:embed="rId2" cstate="print"/>
          <a:srcRect b="86760"/>
          <a:stretch>
            <a:fillRect/>
          </a:stretch>
        </p:blipFill>
        <p:spPr bwMode="auto">
          <a:xfrm>
            <a:off x="0" y="500063"/>
            <a:ext cx="9144000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template"/>
          <p:cNvPicPr>
            <a:picLocks noChangeAspect="1" noChangeArrowheads="1"/>
          </p:cNvPicPr>
          <p:nvPr userDrawn="1"/>
        </p:nvPicPr>
        <p:blipFill>
          <a:blip r:embed="rId3" cstate="print"/>
          <a:srcRect t="87801"/>
          <a:stretch>
            <a:fillRect/>
          </a:stretch>
        </p:blipFill>
        <p:spPr bwMode="auto">
          <a:xfrm>
            <a:off x="0" y="6081713"/>
            <a:ext cx="9144000" cy="77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LOGO"/>
          <p:cNvPicPr>
            <a:picLocks noChangeAspect="1" noChangeArrowheads="1"/>
          </p:cNvPicPr>
          <p:nvPr userDrawn="1"/>
        </p:nvPicPr>
        <p:blipFill>
          <a:blip r:embed="rId4" cstate="print"/>
          <a:srcRect l="84653" t="88843"/>
          <a:stretch>
            <a:fillRect/>
          </a:stretch>
        </p:blipFill>
        <p:spPr bwMode="auto">
          <a:xfrm>
            <a:off x="7740650" y="6148388"/>
            <a:ext cx="1403350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600200"/>
            <a:ext cx="8496300" cy="14192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9" name="Título 4"/>
          <p:cNvSpPr>
            <a:spLocks noGrp="1"/>
          </p:cNvSpPr>
          <p:nvPr>
            <p:ph type="title"/>
          </p:nvPr>
        </p:nvSpPr>
        <p:spPr>
          <a:xfrm>
            <a:off x="323850" y="252413"/>
            <a:ext cx="8496300" cy="274637"/>
          </a:xfrm>
        </p:spPr>
        <p:txBody>
          <a:bodyPr/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709EF73-AEDA-4A78-AC12-B71C298C3A14}" type="datetimeFigureOut">
              <a:rPr lang="pt-BR"/>
              <a:pPr>
                <a:defRPr/>
              </a:pPr>
              <a:t>22/02/2010</a:t>
            </a:fld>
            <a:endParaRPr lang="pt-BR"/>
          </a:p>
        </p:txBody>
      </p:sp>
      <p:sp>
        <p:nvSpPr>
          <p:cNvPr id="10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43C8D05-E369-46F8-B1D8-25B24534D2C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ndo Map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undo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9" descr="template"/>
          <p:cNvPicPr>
            <a:picLocks noChangeAspect="1" noChangeArrowheads="1"/>
          </p:cNvPicPr>
          <p:nvPr userDrawn="1"/>
        </p:nvPicPr>
        <p:blipFill>
          <a:blip r:embed="rId3" cstate="print"/>
          <a:srcRect t="87801"/>
          <a:stretch>
            <a:fillRect/>
          </a:stretch>
        </p:blipFill>
        <p:spPr bwMode="auto">
          <a:xfrm>
            <a:off x="0" y="6021388"/>
            <a:ext cx="9144000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0" descr="LOGO"/>
          <p:cNvPicPr>
            <a:picLocks noChangeAspect="1" noChangeArrowheads="1"/>
          </p:cNvPicPr>
          <p:nvPr userDrawn="1"/>
        </p:nvPicPr>
        <p:blipFill>
          <a:blip r:embed="rId4" cstate="print"/>
          <a:srcRect l="84653" t="88843"/>
          <a:stretch>
            <a:fillRect/>
          </a:stretch>
        </p:blipFill>
        <p:spPr bwMode="auto">
          <a:xfrm>
            <a:off x="7740650" y="6092825"/>
            <a:ext cx="140335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BORDA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10x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Imagem 4"/>
          <p:cNvSpPr>
            <a:spLocks noGrp="1"/>
          </p:cNvSpPr>
          <p:nvPr>
            <p:ph type="pic" sz="quarter" idx="10"/>
          </p:nvPr>
        </p:nvSpPr>
        <p:spPr>
          <a:xfrm>
            <a:off x="1357290" y="1285860"/>
            <a:ext cx="6429420" cy="428628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>
                <a:lumMod val="9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lvl="0"/>
            <a:endParaRPr lang="pt-BR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600200"/>
            <a:ext cx="8496300" cy="141922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sub"/>
          <p:cNvPicPr>
            <a:picLocks noChangeAspect="1" noChangeArrowheads="1"/>
          </p:cNvPicPr>
          <p:nvPr/>
        </p:nvPicPr>
        <p:blipFill>
          <a:blip r:embed="rId2" cstate="print"/>
          <a:srcRect l="2185"/>
          <a:stretch>
            <a:fillRect/>
          </a:stretch>
        </p:blipFill>
        <p:spPr bwMode="auto">
          <a:xfrm>
            <a:off x="0" y="333375"/>
            <a:ext cx="8316913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Group 12"/>
          <p:cNvGrpSpPr>
            <a:grpSpLocks/>
          </p:cNvGrpSpPr>
          <p:nvPr userDrawn="1"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8" name="Picture 3" descr="template"/>
            <p:cNvPicPr>
              <a:picLocks noChangeAspect="1" noChangeArrowheads="1"/>
            </p:cNvPicPr>
            <p:nvPr/>
          </p:nvPicPr>
          <p:blipFill>
            <a:blip r:embed="rId3" cstate="print"/>
            <a:srcRect b="86760"/>
            <a:stretch>
              <a:fillRect/>
            </a:stretch>
          </p:blipFill>
          <p:spPr bwMode="auto">
            <a:xfrm>
              <a:off x="0" y="0"/>
              <a:ext cx="5760" cy="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4" descr="template"/>
            <p:cNvPicPr>
              <a:picLocks noChangeAspect="1" noChangeArrowheads="1"/>
            </p:cNvPicPr>
            <p:nvPr/>
          </p:nvPicPr>
          <p:blipFill>
            <a:blip r:embed="rId4" cstate="print"/>
            <a:srcRect t="87801"/>
            <a:stretch>
              <a:fillRect/>
            </a:stretch>
          </p:blipFill>
          <p:spPr bwMode="auto">
            <a:xfrm>
              <a:off x="0" y="3793"/>
              <a:ext cx="5760" cy="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5" descr="LOGO"/>
            <p:cNvPicPr>
              <a:picLocks noChangeAspect="1" noChangeArrowheads="1"/>
            </p:cNvPicPr>
            <p:nvPr/>
          </p:nvPicPr>
          <p:blipFill>
            <a:blip r:embed="rId5" cstate="print"/>
            <a:srcRect l="84653" t="88843"/>
            <a:stretch>
              <a:fillRect/>
            </a:stretch>
          </p:blipFill>
          <p:spPr bwMode="auto">
            <a:xfrm>
              <a:off x="4876" y="3838"/>
              <a:ext cx="884" cy="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6" descr="BORDA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600200"/>
            <a:ext cx="8496300" cy="141922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323850" y="252413"/>
            <a:ext cx="8496300" cy="274637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sz="quarter" idx="10"/>
          </p:nvPr>
        </p:nvSpPr>
        <p:spPr>
          <a:xfrm>
            <a:off x="323850" y="896763"/>
            <a:ext cx="7929563" cy="246221"/>
          </a:xfrm>
        </p:spPr>
        <p:txBody>
          <a:bodyPr anchor="ctr"/>
          <a:lstStyle>
            <a:lvl1pPr marL="0" indent="0">
              <a:buFont typeface="Arial" pitchFamily="34" charset="0"/>
              <a:buNone/>
              <a:defRPr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template"/>
          <p:cNvPicPr>
            <a:picLocks noChangeAspect="1" noChangeArrowheads="1"/>
          </p:cNvPicPr>
          <p:nvPr userDrawn="1"/>
        </p:nvPicPr>
        <p:blipFill>
          <a:blip r:embed="rId2" cstate="print"/>
          <a:srcRect b="86760"/>
          <a:stretch>
            <a:fillRect/>
          </a:stretch>
        </p:blipFill>
        <p:spPr bwMode="auto">
          <a:xfrm>
            <a:off x="0" y="500063"/>
            <a:ext cx="9144000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template"/>
          <p:cNvPicPr>
            <a:picLocks noChangeAspect="1" noChangeArrowheads="1"/>
          </p:cNvPicPr>
          <p:nvPr userDrawn="1"/>
        </p:nvPicPr>
        <p:blipFill>
          <a:blip r:embed="rId3" cstate="print"/>
          <a:srcRect t="87801"/>
          <a:stretch>
            <a:fillRect/>
          </a:stretch>
        </p:blipFill>
        <p:spPr bwMode="auto">
          <a:xfrm>
            <a:off x="0" y="6081713"/>
            <a:ext cx="9144000" cy="77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LOGO"/>
          <p:cNvPicPr>
            <a:picLocks noChangeAspect="1" noChangeArrowheads="1"/>
          </p:cNvPicPr>
          <p:nvPr userDrawn="1"/>
        </p:nvPicPr>
        <p:blipFill>
          <a:blip r:embed="rId4" cstate="print"/>
          <a:srcRect l="84653" t="88843"/>
          <a:stretch>
            <a:fillRect/>
          </a:stretch>
        </p:blipFill>
        <p:spPr bwMode="auto">
          <a:xfrm>
            <a:off x="7740650" y="6148388"/>
            <a:ext cx="1403350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554CA77-C15C-4E61-900C-DDDE7E9C29D5}" type="datetimeFigureOut">
              <a:rPr lang="pt-BR"/>
              <a:pPr>
                <a:defRPr/>
              </a:pPr>
              <a:t>22/02/2010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CA87A7C-2DB0-4C20-8759-0349414A7B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template"/>
          <p:cNvPicPr>
            <a:picLocks noChangeAspect="1" noChangeArrowheads="1"/>
          </p:cNvPicPr>
          <p:nvPr userDrawn="1"/>
        </p:nvPicPr>
        <p:blipFill>
          <a:blip r:embed="rId2" cstate="print"/>
          <a:srcRect b="86760"/>
          <a:stretch>
            <a:fillRect/>
          </a:stretch>
        </p:blipFill>
        <p:spPr bwMode="auto">
          <a:xfrm>
            <a:off x="0" y="500063"/>
            <a:ext cx="9144000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template"/>
          <p:cNvPicPr>
            <a:picLocks noChangeAspect="1" noChangeArrowheads="1"/>
          </p:cNvPicPr>
          <p:nvPr userDrawn="1"/>
        </p:nvPicPr>
        <p:blipFill>
          <a:blip r:embed="rId3" cstate="print"/>
          <a:srcRect t="87801"/>
          <a:stretch>
            <a:fillRect/>
          </a:stretch>
        </p:blipFill>
        <p:spPr bwMode="auto">
          <a:xfrm>
            <a:off x="0" y="6081713"/>
            <a:ext cx="9144000" cy="77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LOGO"/>
          <p:cNvPicPr>
            <a:picLocks noChangeAspect="1" noChangeArrowheads="1"/>
          </p:cNvPicPr>
          <p:nvPr userDrawn="1"/>
        </p:nvPicPr>
        <p:blipFill>
          <a:blip r:embed="rId4" cstate="print"/>
          <a:srcRect l="84653" t="88843"/>
          <a:stretch>
            <a:fillRect/>
          </a:stretch>
        </p:blipFill>
        <p:spPr bwMode="auto">
          <a:xfrm>
            <a:off x="7740650" y="6148388"/>
            <a:ext cx="1403350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34D649D-C9FA-4A26-9643-3514C51DF461}" type="datetimeFigureOut">
              <a:rPr lang="pt-BR"/>
              <a:pPr>
                <a:defRPr/>
              </a:pPr>
              <a:t>22/02/2010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5D2AF5F-0215-4407-8374-CDAD3444FC8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mplate"/>
          <p:cNvPicPr>
            <a:picLocks noChangeAspect="1" noChangeArrowheads="1"/>
          </p:cNvPicPr>
          <p:nvPr userDrawn="1"/>
        </p:nvPicPr>
        <p:blipFill>
          <a:blip r:embed="rId2" cstate="print"/>
          <a:srcRect b="86760"/>
          <a:stretch>
            <a:fillRect/>
          </a:stretch>
        </p:blipFill>
        <p:spPr bwMode="auto">
          <a:xfrm>
            <a:off x="0" y="500063"/>
            <a:ext cx="9144000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template"/>
          <p:cNvPicPr>
            <a:picLocks noChangeAspect="1" noChangeArrowheads="1"/>
          </p:cNvPicPr>
          <p:nvPr userDrawn="1"/>
        </p:nvPicPr>
        <p:blipFill>
          <a:blip r:embed="rId3" cstate="print"/>
          <a:srcRect t="87801"/>
          <a:stretch>
            <a:fillRect/>
          </a:stretch>
        </p:blipFill>
        <p:spPr bwMode="auto">
          <a:xfrm>
            <a:off x="0" y="6081713"/>
            <a:ext cx="9144000" cy="77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LOGO"/>
          <p:cNvPicPr>
            <a:picLocks noChangeAspect="1" noChangeArrowheads="1"/>
          </p:cNvPicPr>
          <p:nvPr userDrawn="1"/>
        </p:nvPicPr>
        <p:blipFill>
          <a:blip r:embed="rId4" cstate="print"/>
          <a:srcRect l="84653" t="88843"/>
          <a:stretch>
            <a:fillRect/>
          </a:stretch>
        </p:blipFill>
        <p:spPr bwMode="auto">
          <a:xfrm>
            <a:off x="7740650" y="6148388"/>
            <a:ext cx="1403350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600200"/>
            <a:ext cx="8496300" cy="14192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9" name="Título 4"/>
          <p:cNvSpPr>
            <a:spLocks noGrp="1"/>
          </p:cNvSpPr>
          <p:nvPr>
            <p:ph type="title"/>
          </p:nvPr>
        </p:nvSpPr>
        <p:spPr>
          <a:xfrm>
            <a:off x="323850" y="252413"/>
            <a:ext cx="8496300" cy="274637"/>
          </a:xfrm>
        </p:spPr>
        <p:txBody>
          <a:bodyPr/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3B6458A-3C79-4FE1-81B4-57CE63F30146}" type="datetimeFigureOut">
              <a:rPr lang="pt-BR"/>
              <a:pPr>
                <a:defRPr/>
              </a:pPr>
              <a:t>22/02/2010</a:t>
            </a:fld>
            <a:endParaRPr lang="pt-BR"/>
          </a:p>
        </p:txBody>
      </p:sp>
      <p:sp>
        <p:nvSpPr>
          <p:cNvPr id="10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97ECDAC-24D2-42C2-85BF-0013D2EAE0E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template"/>
          <p:cNvPicPr>
            <a:picLocks noChangeAspect="1" noChangeArrowheads="1"/>
          </p:cNvPicPr>
          <p:nvPr userDrawn="1"/>
        </p:nvPicPr>
        <p:blipFill>
          <a:blip r:embed="rId2" cstate="print"/>
          <a:srcRect b="86760"/>
          <a:stretch>
            <a:fillRect/>
          </a:stretch>
        </p:blipFill>
        <p:spPr bwMode="auto">
          <a:xfrm>
            <a:off x="0" y="500063"/>
            <a:ext cx="9144000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template"/>
          <p:cNvPicPr>
            <a:picLocks noChangeAspect="1" noChangeArrowheads="1"/>
          </p:cNvPicPr>
          <p:nvPr userDrawn="1"/>
        </p:nvPicPr>
        <p:blipFill>
          <a:blip r:embed="rId3" cstate="print"/>
          <a:srcRect t="87801"/>
          <a:stretch>
            <a:fillRect/>
          </a:stretch>
        </p:blipFill>
        <p:spPr bwMode="auto">
          <a:xfrm>
            <a:off x="0" y="6081713"/>
            <a:ext cx="9144000" cy="77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LOGO"/>
          <p:cNvPicPr>
            <a:picLocks noChangeAspect="1" noChangeArrowheads="1"/>
          </p:cNvPicPr>
          <p:nvPr userDrawn="1"/>
        </p:nvPicPr>
        <p:blipFill>
          <a:blip r:embed="rId4" cstate="print"/>
          <a:srcRect l="84653" t="88843"/>
          <a:stretch>
            <a:fillRect/>
          </a:stretch>
        </p:blipFill>
        <p:spPr bwMode="auto">
          <a:xfrm>
            <a:off x="7740650" y="6148388"/>
            <a:ext cx="1403350" cy="70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A9AB4AB-5E33-4858-AB46-DBFEEDE55781}" type="datetimeFigureOut">
              <a:rPr lang="pt-BR"/>
              <a:pPr>
                <a:defRPr/>
              </a:pPr>
              <a:t>22/02/2010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56D049A-1CBF-4FEF-A80A-A7AF950523A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850" y="219075"/>
            <a:ext cx="8496300" cy="554038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600200"/>
            <a:ext cx="8496300" cy="141922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046FFCA-949E-426C-96EA-3F2762AE032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323850" y="1600200"/>
            <a:ext cx="8496300" cy="141922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theme" Target="../theme/theme3.xml"/><Relationship Id="rId9" Type="http://schemas.openxmlformats.org/officeDocument/2006/relationships/image" Target="../media/image9.emf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9.emf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3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theme" Target="../theme/theme5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9842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3" r:id="rId1"/>
    <p:sldLayoutId id="2147484324" r:id="rId2"/>
    <p:sldLayoutId id="2147484325" r:id="rId3"/>
    <p:sldLayoutId id="2147484326" r:id="rId4"/>
    <p:sldLayoutId id="2147484327" r:id="rId5"/>
    <p:sldLayoutId id="2147484312" r:id="rId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pt-BR" sz="3200">
          <a:solidFill>
            <a:srgbClr val="007E3A"/>
          </a:solidFill>
          <a:latin typeface="Arial Black"/>
          <a:ea typeface="+mj-ea"/>
          <a:cs typeface="Arial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07E3A"/>
          </a:solidFill>
          <a:latin typeface="Arial Black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07E3A"/>
          </a:solidFill>
          <a:latin typeface="Arial Black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07E3A"/>
          </a:solidFill>
          <a:latin typeface="Arial Black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07E3A"/>
          </a:solidFill>
          <a:latin typeface="Arial Black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rgbClr val="007E3A"/>
          </a:solidFill>
          <a:latin typeface="Arial Black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rgbClr val="007E3A"/>
          </a:solidFill>
          <a:latin typeface="Arial Black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rgbClr val="007E3A"/>
          </a:solidFill>
          <a:latin typeface="Arial Black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rgbClr val="007E3A"/>
          </a:solidFill>
          <a:latin typeface="Arial Black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9" descr="template"/>
          <p:cNvPicPr>
            <a:picLocks noChangeAspect="1" noChangeArrowheads="1"/>
          </p:cNvPicPr>
          <p:nvPr/>
        </p:nvPicPr>
        <p:blipFill>
          <a:blip r:embed="rId5" cstate="print"/>
          <a:srcRect t="87801"/>
          <a:stretch>
            <a:fillRect/>
          </a:stretch>
        </p:blipFill>
        <p:spPr bwMode="auto">
          <a:xfrm>
            <a:off x="0" y="6021388"/>
            <a:ext cx="9144000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10" descr="LOGO"/>
          <p:cNvPicPr>
            <a:picLocks noChangeAspect="1" noChangeArrowheads="1"/>
          </p:cNvPicPr>
          <p:nvPr/>
        </p:nvPicPr>
        <p:blipFill>
          <a:blip r:embed="rId6" cstate="print"/>
          <a:srcRect l="84653" t="88843"/>
          <a:stretch>
            <a:fillRect/>
          </a:stretch>
        </p:blipFill>
        <p:spPr bwMode="auto">
          <a:xfrm>
            <a:off x="7740650" y="6092825"/>
            <a:ext cx="140335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11" descr="BOR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13" r:id="rId1"/>
    <p:sldLayoutId id="2147484328" r:id="rId2"/>
    <p:sldLayoutId id="2147484314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emplate"/>
          <p:cNvPicPr>
            <a:picLocks noChangeAspect="1" noChangeArrowheads="1"/>
          </p:cNvPicPr>
          <p:nvPr/>
        </p:nvPicPr>
        <p:blipFill>
          <a:blip r:embed="rId5" cstate="print"/>
          <a:srcRect b="86760"/>
          <a:stretch>
            <a:fillRect/>
          </a:stretch>
        </p:blipFill>
        <p:spPr bwMode="auto">
          <a:xfrm>
            <a:off x="0" y="0"/>
            <a:ext cx="91440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template"/>
          <p:cNvPicPr>
            <a:picLocks noChangeAspect="1" noChangeArrowheads="1"/>
          </p:cNvPicPr>
          <p:nvPr/>
        </p:nvPicPr>
        <p:blipFill>
          <a:blip r:embed="rId6" cstate="print"/>
          <a:srcRect t="87801"/>
          <a:stretch>
            <a:fillRect/>
          </a:stretch>
        </p:blipFill>
        <p:spPr bwMode="auto">
          <a:xfrm>
            <a:off x="0" y="6021388"/>
            <a:ext cx="9144000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LOGO"/>
          <p:cNvPicPr>
            <a:picLocks noChangeAspect="1" noChangeArrowheads="1"/>
          </p:cNvPicPr>
          <p:nvPr/>
        </p:nvPicPr>
        <p:blipFill>
          <a:blip r:embed="rId7" cstate="print"/>
          <a:srcRect l="84653" t="88843"/>
          <a:stretch>
            <a:fillRect/>
          </a:stretch>
        </p:blipFill>
        <p:spPr bwMode="auto">
          <a:xfrm>
            <a:off x="7740650" y="6092825"/>
            <a:ext cx="140335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BOR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1600200"/>
            <a:ext cx="849630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307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252413"/>
            <a:ext cx="8496300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5" r:id="rId1"/>
    <p:sldLayoutId id="2147484316" r:id="rId2"/>
    <p:sldLayoutId id="2147484329" r:id="rId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E3A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E3A"/>
          </a:solidFill>
          <a:latin typeface="Arial Black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E3A"/>
          </a:solidFill>
          <a:latin typeface="Arial Black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E3A"/>
          </a:solidFill>
          <a:latin typeface="Arial Black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E3A"/>
          </a:solidFill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>
          <a:solidFill>
            <a:srgbClr val="007E3A"/>
          </a:solidFill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>
          <a:solidFill>
            <a:srgbClr val="007E3A"/>
          </a:solidFill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>
          <a:solidFill>
            <a:srgbClr val="007E3A"/>
          </a:solidFill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>
          <a:solidFill>
            <a:srgbClr val="007E3A"/>
          </a:solidFill>
          <a:latin typeface="Arial Black" pitchFamily="34" charset="0"/>
          <a:cs typeface="Arial" charset="0"/>
        </a:defRPr>
      </a:lvl9pPr>
    </p:titleStyle>
    <p:bodyStyle>
      <a:lvl1pPr marL="263525" indent="-263525" algn="l" rtl="0" eaLnBrk="0" fontAlgn="base" hangingPunct="0">
        <a:spcBef>
          <a:spcPct val="20000"/>
        </a:spcBef>
        <a:spcAft>
          <a:spcPct val="0"/>
        </a:spcAft>
        <a:buBlip>
          <a:blip r:embed="rId9"/>
        </a:buBlip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446088" indent="-182563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2pPr>
      <a:lvl3pPr marL="625475" indent="-18415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3pPr>
      <a:lvl4pPr marL="798513" indent="-182563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984250" indent="-169863" algn="l" defTabSz="989013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068513" indent="-16986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525713" indent="-16986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2982913" indent="-16986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440113" indent="-16986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emplate"/>
          <p:cNvPicPr>
            <a:picLocks noChangeAspect="1" noChangeArrowheads="1"/>
          </p:cNvPicPr>
          <p:nvPr/>
        </p:nvPicPr>
        <p:blipFill>
          <a:blip r:embed="rId11" cstate="print"/>
          <a:srcRect b="86760"/>
          <a:stretch>
            <a:fillRect/>
          </a:stretch>
        </p:blipFill>
        <p:spPr bwMode="auto">
          <a:xfrm>
            <a:off x="0" y="234950"/>
            <a:ext cx="91440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template"/>
          <p:cNvPicPr>
            <a:picLocks noChangeAspect="1" noChangeArrowheads="1"/>
          </p:cNvPicPr>
          <p:nvPr/>
        </p:nvPicPr>
        <p:blipFill>
          <a:blip r:embed="rId12" cstate="print"/>
          <a:srcRect t="87801"/>
          <a:stretch>
            <a:fillRect/>
          </a:stretch>
        </p:blipFill>
        <p:spPr bwMode="auto">
          <a:xfrm>
            <a:off x="0" y="6021388"/>
            <a:ext cx="9144000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LOGO"/>
          <p:cNvPicPr>
            <a:picLocks noChangeAspect="1" noChangeArrowheads="1"/>
          </p:cNvPicPr>
          <p:nvPr/>
        </p:nvPicPr>
        <p:blipFill>
          <a:blip r:embed="rId13" cstate="print"/>
          <a:srcRect l="84653" t="88843"/>
          <a:stretch>
            <a:fillRect/>
          </a:stretch>
        </p:blipFill>
        <p:spPr bwMode="auto">
          <a:xfrm>
            <a:off x="7740650" y="6092825"/>
            <a:ext cx="140335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BORDA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1600200"/>
            <a:ext cx="849630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10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219075"/>
            <a:ext cx="8496300" cy="5540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BR" smtClean="0"/>
              <a:t>Clique para editar o </a:t>
            </a:r>
            <a:br>
              <a:rPr lang="pt-BR" smtClean="0"/>
            </a:br>
            <a:r>
              <a:rPr lang="pt-BR" smtClean="0"/>
              <a:t>estilo do título mestre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7" r:id="rId1"/>
    <p:sldLayoutId id="2147484318" r:id="rId2"/>
    <p:sldLayoutId id="2147484330" r:id="rId3"/>
    <p:sldLayoutId id="2147484331" r:id="rId4"/>
    <p:sldLayoutId id="2147484332" r:id="rId5"/>
    <p:sldLayoutId id="2147484333" r:id="rId6"/>
    <p:sldLayoutId id="2147484319" r:id="rId7"/>
    <p:sldLayoutId id="2147484320" r:id="rId8"/>
    <p:sldLayoutId id="2147484334" r:id="rId9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E3A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E3A"/>
          </a:solidFill>
          <a:latin typeface="Arial Black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E3A"/>
          </a:solidFill>
          <a:latin typeface="Arial Black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E3A"/>
          </a:solidFill>
          <a:latin typeface="Arial Black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E3A"/>
          </a:solidFill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>
          <a:solidFill>
            <a:srgbClr val="007E3A"/>
          </a:solidFill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>
          <a:solidFill>
            <a:srgbClr val="007E3A"/>
          </a:solidFill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>
          <a:solidFill>
            <a:srgbClr val="007E3A"/>
          </a:solidFill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>
          <a:solidFill>
            <a:srgbClr val="007E3A"/>
          </a:solidFill>
          <a:latin typeface="Arial Black" pitchFamily="34" charset="0"/>
          <a:cs typeface="Arial" charset="0"/>
        </a:defRPr>
      </a:lvl9pPr>
    </p:titleStyle>
    <p:bodyStyle>
      <a:lvl1pPr marL="263525" indent="-263525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446088" indent="-182563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2pPr>
      <a:lvl3pPr marL="625475" indent="-18415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3pPr>
      <a:lvl4pPr marL="798513" indent="-182563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984250" indent="-169863" algn="l" defTabSz="989013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068513" indent="-16986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525713" indent="-16986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2982913" indent="-16986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440113" indent="-16986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template"/>
          <p:cNvPicPr>
            <a:picLocks noChangeAspect="1" noChangeArrowheads="1"/>
          </p:cNvPicPr>
          <p:nvPr/>
        </p:nvPicPr>
        <p:blipFill>
          <a:blip r:embed="rId4" cstate="print"/>
          <a:srcRect b="86760"/>
          <a:stretch>
            <a:fillRect/>
          </a:stretch>
        </p:blipFill>
        <p:spPr bwMode="auto">
          <a:xfrm>
            <a:off x="0" y="449263"/>
            <a:ext cx="91440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template"/>
          <p:cNvPicPr>
            <a:picLocks noChangeAspect="1" noChangeArrowheads="1"/>
          </p:cNvPicPr>
          <p:nvPr/>
        </p:nvPicPr>
        <p:blipFill>
          <a:blip r:embed="rId5" cstate="print"/>
          <a:srcRect t="87801"/>
          <a:stretch>
            <a:fillRect/>
          </a:stretch>
        </p:blipFill>
        <p:spPr bwMode="auto">
          <a:xfrm>
            <a:off x="0" y="6021388"/>
            <a:ext cx="9144000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LOGO"/>
          <p:cNvPicPr>
            <a:picLocks noChangeAspect="1" noChangeArrowheads="1"/>
          </p:cNvPicPr>
          <p:nvPr/>
        </p:nvPicPr>
        <p:blipFill>
          <a:blip r:embed="rId6" cstate="print"/>
          <a:srcRect l="84653" t="88843"/>
          <a:stretch>
            <a:fillRect/>
          </a:stretch>
        </p:blipFill>
        <p:spPr bwMode="auto">
          <a:xfrm>
            <a:off x="7740650" y="6092825"/>
            <a:ext cx="140335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BOR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1600200"/>
            <a:ext cx="849630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512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201613"/>
            <a:ext cx="8496300" cy="8318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pt-BR" smtClean="0"/>
              <a:t>Clique para</a:t>
            </a:r>
            <a:br>
              <a:rPr lang="pt-BR" smtClean="0"/>
            </a:br>
            <a:r>
              <a:rPr lang="pt-BR" smtClean="0"/>
              <a:t>editar o estilo do</a:t>
            </a:r>
            <a:br>
              <a:rPr lang="pt-BR" smtClean="0"/>
            </a:br>
            <a:r>
              <a:rPr lang="pt-BR" smtClean="0"/>
              <a:t>título mestre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1" r:id="rId1"/>
    <p:sldLayoutId id="2147484322" r:id="rId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E3A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E3A"/>
          </a:solidFill>
          <a:latin typeface="Arial Black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E3A"/>
          </a:solidFill>
          <a:latin typeface="Arial Black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E3A"/>
          </a:solidFill>
          <a:latin typeface="Arial Black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007E3A"/>
          </a:solidFill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>
          <a:solidFill>
            <a:srgbClr val="007E3A"/>
          </a:solidFill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>
          <a:solidFill>
            <a:srgbClr val="007E3A"/>
          </a:solidFill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>
          <a:solidFill>
            <a:srgbClr val="007E3A"/>
          </a:solidFill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>
          <a:solidFill>
            <a:srgbClr val="007E3A"/>
          </a:solidFill>
          <a:latin typeface="Arial Black" pitchFamily="34" charset="0"/>
          <a:cs typeface="Arial" charset="0"/>
        </a:defRPr>
      </a:lvl9pPr>
    </p:titleStyle>
    <p:bodyStyle>
      <a:lvl1pPr marL="263525" indent="-263525" algn="l" rtl="0" eaLnBrk="0" fontAlgn="base" hangingPunct="0">
        <a:spcBef>
          <a:spcPct val="20000"/>
        </a:spcBef>
        <a:spcAft>
          <a:spcPct val="0"/>
        </a:spcAft>
        <a:buBlip>
          <a:blip r:embed="rId8"/>
        </a:buBlip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446088" indent="-182563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2pPr>
      <a:lvl3pPr marL="625475" indent="-18415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3pPr>
      <a:lvl4pPr marL="798513" indent="-182563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984250" indent="-169863" algn="l" defTabSz="989013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068513" indent="-16986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525713" indent="-16986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2982913" indent="-16986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440113" indent="-169863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6"/>
          <p:cNvSpPr>
            <a:spLocks noGrp="1"/>
          </p:cNvSpPr>
          <p:nvPr>
            <p:ph type="ctrTitle"/>
          </p:nvPr>
        </p:nvSpPr>
        <p:spPr>
          <a:xfrm>
            <a:off x="642938" y="2820988"/>
            <a:ext cx="5286375" cy="3200400"/>
          </a:xfrm>
        </p:spPr>
        <p:txBody>
          <a:bodyPr/>
          <a:lstStyle/>
          <a:p>
            <a:r>
              <a:rPr sz="3000" b="1" dirty="0" smtClean="0">
                <a:latin typeface="Calibri" pitchFamily="34" charset="0"/>
                <a:cs typeface="Arial" charset="0"/>
              </a:rPr>
              <a:t>AGENDA REUNIÕES DE ACOMPANHAMENTO</a:t>
            </a:r>
            <a:br>
              <a:rPr sz="3000" b="1" dirty="0" smtClean="0">
                <a:latin typeface="Calibri" pitchFamily="34" charset="0"/>
                <a:cs typeface="Arial" charset="0"/>
              </a:rPr>
            </a:br>
            <a:r>
              <a:rPr sz="3000" b="1" dirty="0" smtClean="0">
                <a:latin typeface="Calibri" pitchFamily="34" charset="0"/>
                <a:cs typeface="Arial" charset="0"/>
              </a:rPr>
              <a:t> MARÇO DE 2010</a:t>
            </a:r>
            <a:br>
              <a:rPr sz="3000" b="1" dirty="0" smtClean="0">
                <a:latin typeface="Calibri" pitchFamily="34" charset="0"/>
                <a:cs typeface="Arial" charset="0"/>
              </a:rPr>
            </a:br>
            <a:r>
              <a:rPr sz="3000" b="1" dirty="0" smtClean="0">
                <a:latin typeface="Calibri" pitchFamily="34" charset="0"/>
                <a:cs typeface="Arial" charset="0"/>
              </a:rPr>
              <a:t/>
            </a:r>
            <a:br>
              <a:rPr sz="3000" b="1" dirty="0" smtClean="0">
                <a:latin typeface="Calibri" pitchFamily="34" charset="0"/>
                <a:cs typeface="Arial" charset="0"/>
              </a:rPr>
            </a:br>
            <a:r>
              <a:rPr sz="3000" dirty="0" smtClean="0">
                <a:latin typeface="Arial Black" pitchFamily="34" charset="0"/>
                <a:cs typeface="Arial" charset="0"/>
              </a:rPr>
              <a:t/>
            </a:r>
            <a:br>
              <a:rPr sz="3000" dirty="0" smtClean="0">
                <a:latin typeface="Arial Black" pitchFamily="34" charset="0"/>
                <a:cs typeface="Arial" charset="0"/>
              </a:rPr>
            </a:br>
            <a:r>
              <a:rPr sz="3000" dirty="0" smtClean="0">
                <a:latin typeface="Arial Black" pitchFamily="34" charset="0"/>
                <a:cs typeface="Arial" charset="0"/>
              </a:rPr>
              <a:t/>
            </a:r>
            <a:br>
              <a:rPr sz="3000" dirty="0" smtClean="0">
                <a:latin typeface="Arial Black" pitchFamily="34" charset="0"/>
                <a:cs typeface="Arial" charset="0"/>
              </a:rPr>
            </a:br>
            <a:endParaRPr sz="3000" dirty="0" smtClean="0">
              <a:latin typeface="Arial Black" pitchFamily="34" charset="0"/>
              <a:cs typeface="Arial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2022" y="3094034"/>
            <a:ext cx="3084976" cy="9286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3"/>
          <p:cNvSpPr txBox="1">
            <a:spLocks/>
          </p:cNvSpPr>
          <p:nvPr/>
        </p:nvSpPr>
        <p:spPr bwMode="auto">
          <a:xfrm>
            <a:off x="0" y="122238"/>
            <a:ext cx="8893175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pt-BR" sz="2400" b="1" dirty="0">
                <a:solidFill>
                  <a:srgbClr val="007E3A"/>
                </a:solidFill>
                <a:latin typeface="Calibri" pitchFamily="34" charset="0"/>
              </a:rPr>
              <a:t>Proposta de agenda de reuniões – </a:t>
            </a:r>
            <a:r>
              <a:rPr lang="pt-BR" sz="2400" b="1" dirty="0" smtClean="0">
                <a:solidFill>
                  <a:srgbClr val="007E3A"/>
                </a:solidFill>
                <a:latin typeface="Calibri" pitchFamily="34" charset="0"/>
              </a:rPr>
              <a:t>4° </a:t>
            </a:r>
            <a:r>
              <a:rPr lang="pt-BR" sz="2400" b="1" dirty="0">
                <a:solidFill>
                  <a:srgbClr val="007E3A"/>
                </a:solidFill>
                <a:latin typeface="Calibri" pitchFamily="34" charset="0"/>
              </a:rPr>
              <a:t>Rodada de Acompanhamento</a:t>
            </a:r>
            <a:endParaRPr lang="pt-BR" dirty="0"/>
          </a:p>
        </p:txBody>
      </p:sp>
      <p:sp>
        <p:nvSpPr>
          <p:cNvPr id="19459" name="Título 1"/>
          <p:cNvSpPr txBox="1">
            <a:spLocks/>
          </p:cNvSpPr>
          <p:nvPr/>
        </p:nvSpPr>
        <p:spPr bwMode="auto">
          <a:xfrm>
            <a:off x="142844" y="785795"/>
            <a:ext cx="8858312" cy="5886227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algn="just">
              <a:lnSpc>
                <a:spcPct val="125000"/>
              </a:lnSpc>
              <a:buFontTx/>
              <a:buChar char="•"/>
            </a:pP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 Dia </a:t>
            </a: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08/03, </a:t>
            </a: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das 15:00h às 17:00h – Reunião com a FACSAE e Instituto de Ciência e Tecnologia de Teófilo Otoni (em Teófilo Otoni);</a:t>
            </a:r>
          </a:p>
          <a:p>
            <a:pPr algn="just">
              <a:lnSpc>
                <a:spcPct val="125000"/>
              </a:lnSpc>
              <a:buFontTx/>
              <a:buChar char="•"/>
            </a:pP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Dia </a:t>
            </a: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09/03, </a:t>
            </a: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das </a:t>
            </a: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15:00h </a:t>
            </a: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às </a:t>
            </a: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17:00h </a:t>
            </a: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– </a:t>
            </a: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Reunião dos Cursos da FCA com a direção da Faculdade (em Diamantina);</a:t>
            </a:r>
            <a:endParaRPr lang="pt-BR" b="1" dirty="0">
              <a:solidFill>
                <a:srgbClr val="007E3A"/>
              </a:solidFill>
              <a:latin typeface="Calibri" pitchFamily="34" charset="0"/>
            </a:endParaRPr>
          </a:p>
          <a:p>
            <a:pPr algn="just">
              <a:lnSpc>
                <a:spcPct val="125000"/>
              </a:lnSpc>
              <a:buFontTx/>
              <a:buChar char="•"/>
            </a:pP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Dia </a:t>
            </a: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09/03, </a:t>
            </a: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das </a:t>
            </a: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15:30h </a:t>
            </a: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às </a:t>
            </a: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17:30 </a:t>
            </a: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– </a:t>
            </a: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Reunião do Instituto de Humanidades (em Diamantina);</a:t>
            </a:r>
          </a:p>
          <a:p>
            <a:pPr algn="just">
              <a:lnSpc>
                <a:spcPct val="125000"/>
              </a:lnSpc>
              <a:buFontTx/>
              <a:buChar char="•"/>
            </a:pPr>
            <a:r>
              <a:rPr lang="pt-BR" b="1" dirty="0" smtClean="0">
                <a:solidFill>
                  <a:srgbClr val="FF0000"/>
                </a:solidFill>
                <a:latin typeface="Calibri" pitchFamily="34" charset="0"/>
              </a:rPr>
              <a:t>Dia 09/03, das 19:00h às 20:00h – Reunião dos cursos da FCH com a direção da Faculdade (em Diamantina);</a:t>
            </a:r>
          </a:p>
          <a:p>
            <a:pPr algn="just">
              <a:lnSpc>
                <a:spcPct val="125000"/>
              </a:lnSpc>
              <a:buFontTx/>
              <a:buChar char="•"/>
            </a:pP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Dia 10/03, das 14:00h às 18:00h – Reunião dos cursos da FCBS com a direção da Faculdade (em Diamantina);</a:t>
            </a:r>
          </a:p>
          <a:p>
            <a:pPr algn="just">
              <a:lnSpc>
                <a:spcPct val="125000"/>
              </a:lnSpc>
              <a:buFontTx/>
              <a:buChar char="•"/>
            </a:pP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Dia 10/03, </a:t>
            </a: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das </a:t>
            </a: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14:00h </a:t>
            </a: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às </a:t>
            </a: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16:00h </a:t>
            </a: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– Reunião </a:t>
            </a: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do Instituto de Ciência e Tecnologia de Diamantina</a:t>
            </a:r>
          </a:p>
          <a:p>
            <a:pPr algn="just">
              <a:lnSpc>
                <a:spcPct val="125000"/>
              </a:lnSpc>
              <a:buFontTx/>
              <a:buChar char="•"/>
            </a:pP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 Dia 10/03, das 19:00h às 21:00h – Reunião dos cursos </a:t>
            </a: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da FACET com a direção da Faculdade (em Diamantina);</a:t>
            </a:r>
          </a:p>
          <a:p>
            <a:pPr algn="just">
              <a:lnSpc>
                <a:spcPct val="125000"/>
              </a:lnSpc>
              <a:buFontTx/>
              <a:buChar char="•"/>
            </a:pP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Dia 11/03, </a:t>
            </a: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das 14:00h às 17:00h – Reunião das Faculdades com a Pró-reitoria de Graduação e a Pró-reitoria de Pesquisa e </a:t>
            </a:r>
            <a:r>
              <a:rPr lang="pt-BR" b="1" dirty="0" err="1">
                <a:solidFill>
                  <a:srgbClr val="007E3A"/>
                </a:solidFill>
                <a:latin typeface="Calibri" pitchFamily="34" charset="0"/>
              </a:rPr>
              <a:t>Pós-graduação</a:t>
            </a: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 (em Diamantina);</a:t>
            </a:r>
          </a:p>
          <a:p>
            <a:pPr algn="just">
              <a:lnSpc>
                <a:spcPct val="125000"/>
              </a:lnSpc>
              <a:buFontTx/>
              <a:buChar char="•"/>
            </a:pP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Dia </a:t>
            </a:r>
            <a:r>
              <a:rPr lang="pt-BR" b="1" dirty="0" smtClean="0">
                <a:solidFill>
                  <a:srgbClr val="007E3A"/>
                </a:solidFill>
                <a:latin typeface="Calibri" pitchFamily="34" charset="0"/>
              </a:rPr>
              <a:t>12/03, </a:t>
            </a:r>
            <a:r>
              <a:rPr lang="pt-BR" b="1" dirty="0">
                <a:solidFill>
                  <a:srgbClr val="007E3A"/>
                </a:solidFill>
                <a:latin typeface="Calibri" pitchFamily="34" charset="0"/>
              </a:rPr>
              <a:t>das 09:00h às 12:00h – Reunião do Comitê Estratégico e das Pró-reitorias com a Reitoria.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01246" y="6357958"/>
            <a:ext cx="1186528" cy="3571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3"/>
          <p:cNvSpPr txBox="1">
            <a:spLocks/>
          </p:cNvSpPr>
          <p:nvPr/>
        </p:nvSpPr>
        <p:spPr bwMode="auto">
          <a:xfrm>
            <a:off x="107950" y="0"/>
            <a:ext cx="8750300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pt-BR" sz="2400" b="1" dirty="0">
                <a:solidFill>
                  <a:srgbClr val="007E3A"/>
                </a:solidFill>
                <a:latin typeface="Calibri" pitchFamily="34" charset="0"/>
              </a:rPr>
              <a:t>Proposta de agenda de reuniões – </a:t>
            </a:r>
            <a:r>
              <a:rPr lang="pt-BR" sz="2400" b="1" dirty="0" smtClean="0">
                <a:solidFill>
                  <a:srgbClr val="007E3A"/>
                </a:solidFill>
                <a:latin typeface="Calibri" pitchFamily="34" charset="0"/>
              </a:rPr>
              <a:t>4 </a:t>
            </a:r>
            <a:r>
              <a:rPr lang="pt-BR" sz="2400" b="1" dirty="0">
                <a:solidFill>
                  <a:srgbClr val="007E3A"/>
                </a:solidFill>
                <a:latin typeface="Calibri" pitchFamily="34" charset="0"/>
              </a:rPr>
              <a:t>° Rodada de Acompanhamento</a:t>
            </a:r>
            <a:endParaRPr lang="pt-BR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01246" y="6316681"/>
            <a:ext cx="1186528" cy="3571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48" name="Group 68"/>
          <p:cNvGraphicFramePr>
            <a:graphicFrameLocks noGrp="1"/>
          </p:cNvGraphicFramePr>
          <p:nvPr/>
        </p:nvGraphicFramePr>
        <p:xfrm>
          <a:off x="107950" y="642918"/>
          <a:ext cx="8964613" cy="6137910"/>
        </p:xfrm>
        <a:graphic>
          <a:graphicData uri="http://schemas.openxmlformats.org/drawingml/2006/table">
            <a:tbl>
              <a:tblPr/>
              <a:tblGrid>
                <a:gridCol w="860425"/>
                <a:gridCol w="746105"/>
                <a:gridCol w="1333520"/>
                <a:gridCol w="1236663"/>
                <a:gridCol w="1295400"/>
                <a:gridCol w="1439862"/>
                <a:gridCol w="1481165"/>
                <a:gridCol w="571473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BBA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DOM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BBA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SEG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BBA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BBA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QUA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BBA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QUI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BBA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SEX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BBA5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BBA5A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52525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</a:tr>
              <a:tr h="11398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Manhã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252525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252525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252525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09:00h -12:00h Reunião do Comitê Estratégico e das Pró-reitorias com a Reitoria.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252525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Tarde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252525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15:00 -  17:00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Reunião com a FACSAE e Instituto de Ciência e Tecnologia de Teófilo Otoni (em Teófilo Otoni)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15:00 - 17:00 Reunião dos cursos da FCA com a direção da Faculdade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15:30 - 17:30 Reunião do Instituto de Humanidades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14:00 - 18:00 Reunião dos cursos da FCBS com a direção da Faculdade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14:00 -  16:00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Reunião do ICT Diamantina – Campus JK, Laboratório de informática do ICT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14:00 - 17:00 Reunião das Faculdades com a Pró-reitoria de Graduação e Pesquisa e </a:t>
                      </a:r>
                      <a:r>
                        <a:rPr kumimoji="0" lang="pt-BR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Pós-graduação</a:t>
                      </a: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52525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252525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E7D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Noite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252525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252525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19:00 - 20:00 Reunião dos cursos da FCH com a direção da Faculdade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52525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19:00 - 21:00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252525"/>
                          </a:solidFill>
                          <a:effectLst/>
                          <a:latin typeface="Calibri" pitchFamily="34" charset="0"/>
                          <a:ea typeface="+mn-ea"/>
                          <a:cs typeface="Arial" charset="0"/>
                        </a:rPr>
                        <a:t>Reunião dos cursos da FACET com a direção da Faculdade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52525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52525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3E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o INDG - Office 2007">
  <a:themeElements>
    <a:clrScheme name="INDG">
      <a:dk1>
        <a:srgbClr val="252525"/>
      </a:dk1>
      <a:lt1>
        <a:srgbClr val="FFFFFF"/>
      </a:lt1>
      <a:dk2>
        <a:srgbClr val="007E26"/>
      </a:dk2>
      <a:lt2>
        <a:srgbClr val="D3EDD3"/>
      </a:lt2>
      <a:accent1>
        <a:srgbClr val="A0B8C0"/>
      </a:accent1>
      <a:accent2>
        <a:srgbClr val="7B9298"/>
      </a:accent2>
      <a:accent3>
        <a:srgbClr val="4E649A"/>
      </a:accent3>
      <a:accent4>
        <a:srgbClr val="5BBA5A"/>
      </a:accent4>
      <a:accent5>
        <a:srgbClr val="B0B43C"/>
      </a:accent5>
      <a:accent6>
        <a:srgbClr val="9C931B"/>
      </a:accent6>
      <a:hlink>
        <a:srgbClr val="FF9900"/>
      </a:hlink>
      <a:folHlink>
        <a:srgbClr val="AE1D1D"/>
      </a:folHlink>
    </a:clrScheme>
    <a:fontScheme name="INDG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em título">
  <a:themeElements>
    <a:clrScheme name="INDG">
      <a:dk1>
        <a:srgbClr val="252525"/>
      </a:dk1>
      <a:lt1>
        <a:srgbClr val="FFFFFF"/>
      </a:lt1>
      <a:dk2>
        <a:srgbClr val="007E26"/>
      </a:dk2>
      <a:lt2>
        <a:srgbClr val="D3EDD3"/>
      </a:lt2>
      <a:accent1>
        <a:srgbClr val="A0B8C0"/>
      </a:accent1>
      <a:accent2>
        <a:srgbClr val="7B9298"/>
      </a:accent2>
      <a:accent3>
        <a:srgbClr val="4E649A"/>
      </a:accent3>
      <a:accent4>
        <a:srgbClr val="5BBA5A"/>
      </a:accent4>
      <a:accent5>
        <a:srgbClr val="B0B43C"/>
      </a:accent5>
      <a:accent6>
        <a:srgbClr val="9C931B"/>
      </a:accent6>
      <a:hlink>
        <a:srgbClr val="FF9900"/>
      </a:hlink>
      <a:folHlink>
        <a:srgbClr val="AE1D1D"/>
      </a:folHlink>
    </a:clrScheme>
    <a:fontScheme name="Sem títul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em títul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m títul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m títul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m títul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m títul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em títul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m títul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m títul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m títul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m títul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m títul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m títul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em título 13">
        <a:dk1>
          <a:srgbClr val="252525"/>
        </a:dk1>
        <a:lt1>
          <a:srgbClr val="FFFFFF"/>
        </a:lt1>
        <a:dk2>
          <a:srgbClr val="007E26"/>
        </a:dk2>
        <a:lt2>
          <a:srgbClr val="D3EDD3"/>
        </a:lt2>
        <a:accent1>
          <a:srgbClr val="A0B8C0"/>
        </a:accent1>
        <a:accent2>
          <a:srgbClr val="576FAA"/>
        </a:accent2>
        <a:accent3>
          <a:srgbClr val="FFFFFF"/>
        </a:accent3>
        <a:accent4>
          <a:srgbClr val="1E1E1E"/>
        </a:accent4>
        <a:accent5>
          <a:srgbClr val="CDD8DC"/>
        </a:accent5>
        <a:accent6>
          <a:srgbClr val="4E649A"/>
        </a:accent6>
        <a:hlink>
          <a:srgbClr val="7B9298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ítulo com 1 linha">
  <a:themeElements>
    <a:clrScheme name="INDG">
      <a:dk1>
        <a:srgbClr val="252525"/>
      </a:dk1>
      <a:lt1>
        <a:srgbClr val="FFFFFF"/>
      </a:lt1>
      <a:dk2>
        <a:srgbClr val="007E26"/>
      </a:dk2>
      <a:lt2>
        <a:srgbClr val="D3EDD3"/>
      </a:lt2>
      <a:accent1>
        <a:srgbClr val="A0B8C0"/>
      </a:accent1>
      <a:accent2>
        <a:srgbClr val="7B9298"/>
      </a:accent2>
      <a:accent3>
        <a:srgbClr val="4E649A"/>
      </a:accent3>
      <a:accent4>
        <a:srgbClr val="5BBA5A"/>
      </a:accent4>
      <a:accent5>
        <a:srgbClr val="B0B43C"/>
      </a:accent5>
      <a:accent6>
        <a:srgbClr val="9C931B"/>
      </a:accent6>
      <a:hlink>
        <a:srgbClr val="FF9900"/>
      </a:hlink>
      <a:folHlink>
        <a:srgbClr val="AE1D1D"/>
      </a:folHlink>
    </a:clrScheme>
    <a:fontScheme name="Título com 1 linha">
      <a:majorFont>
        <a:latin typeface="Arial Black"/>
        <a:ea typeface=""/>
        <a:cs typeface="Arial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ítulo com 1 linh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ítulo com 1 linha 2">
        <a:dk1>
          <a:srgbClr val="252525"/>
        </a:dk1>
        <a:lt1>
          <a:srgbClr val="FFFFFF"/>
        </a:lt1>
        <a:dk2>
          <a:srgbClr val="007E26"/>
        </a:dk2>
        <a:lt2>
          <a:srgbClr val="D3EDD3"/>
        </a:lt2>
        <a:accent1>
          <a:srgbClr val="A0B8C0"/>
        </a:accent1>
        <a:accent2>
          <a:srgbClr val="576FAA"/>
        </a:accent2>
        <a:accent3>
          <a:srgbClr val="FFFFFF"/>
        </a:accent3>
        <a:accent4>
          <a:srgbClr val="1E1E1E"/>
        </a:accent4>
        <a:accent5>
          <a:srgbClr val="CDD8DC"/>
        </a:accent5>
        <a:accent6>
          <a:srgbClr val="4E649A"/>
        </a:accent6>
        <a:hlink>
          <a:srgbClr val="7B9298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ítulo com 2 linhas">
  <a:themeElements>
    <a:clrScheme name="INDG">
      <a:dk1>
        <a:srgbClr val="252525"/>
      </a:dk1>
      <a:lt1>
        <a:srgbClr val="FFFFFF"/>
      </a:lt1>
      <a:dk2>
        <a:srgbClr val="007E26"/>
      </a:dk2>
      <a:lt2>
        <a:srgbClr val="D3EDD3"/>
      </a:lt2>
      <a:accent1>
        <a:srgbClr val="A0B8C0"/>
      </a:accent1>
      <a:accent2>
        <a:srgbClr val="7B9298"/>
      </a:accent2>
      <a:accent3>
        <a:srgbClr val="4E649A"/>
      </a:accent3>
      <a:accent4>
        <a:srgbClr val="5BBA5A"/>
      </a:accent4>
      <a:accent5>
        <a:srgbClr val="B0B43C"/>
      </a:accent5>
      <a:accent6>
        <a:srgbClr val="9C931B"/>
      </a:accent6>
      <a:hlink>
        <a:srgbClr val="FF9900"/>
      </a:hlink>
      <a:folHlink>
        <a:srgbClr val="AE1D1D"/>
      </a:folHlink>
    </a:clrScheme>
    <a:fontScheme name="Título com 1 linha">
      <a:majorFont>
        <a:latin typeface="Arial Black"/>
        <a:ea typeface=""/>
        <a:cs typeface="Arial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ítulo com 1 linh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ítulo com 1 linha 2">
        <a:dk1>
          <a:srgbClr val="252525"/>
        </a:dk1>
        <a:lt1>
          <a:srgbClr val="FFFFFF"/>
        </a:lt1>
        <a:dk2>
          <a:srgbClr val="007E26"/>
        </a:dk2>
        <a:lt2>
          <a:srgbClr val="D3EDD3"/>
        </a:lt2>
        <a:accent1>
          <a:srgbClr val="A0B8C0"/>
        </a:accent1>
        <a:accent2>
          <a:srgbClr val="576FAA"/>
        </a:accent2>
        <a:accent3>
          <a:srgbClr val="FFFFFF"/>
        </a:accent3>
        <a:accent4>
          <a:srgbClr val="1E1E1E"/>
        </a:accent4>
        <a:accent5>
          <a:srgbClr val="CDD8DC"/>
        </a:accent5>
        <a:accent6>
          <a:srgbClr val="4E649A"/>
        </a:accent6>
        <a:hlink>
          <a:srgbClr val="7B9298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ítulo com 3 linhas">
  <a:themeElements>
    <a:clrScheme name="INDG">
      <a:dk1>
        <a:srgbClr val="252525"/>
      </a:dk1>
      <a:lt1>
        <a:srgbClr val="FFFFFF"/>
      </a:lt1>
      <a:dk2>
        <a:srgbClr val="007E26"/>
      </a:dk2>
      <a:lt2>
        <a:srgbClr val="D3EDD3"/>
      </a:lt2>
      <a:accent1>
        <a:srgbClr val="A0B8C0"/>
      </a:accent1>
      <a:accent2>
        <a:srgbClr val="7B9298"/>
      </a:accent2>
      <a:accent3>
        <a:srgbClr val="4E649A"/>
      </a:accent3>
      <a:accent4>
        <a:srgbClr val="5BBA5A"/>
      </a:accent4>
      <a:accent5>
        <a:srgbClr val="B0B43C"/>
      </a:accent5>
      <a:accent6>
        <a:srgbClr val="9C931B"/>
      </a:accent6>
      <a:hlink>
        <a:srgbClr val="FF9900"/>
      </a:hlink>
      <a:folHlink>
        <a:srgbClr val="AE1D1D"/>
      </a:folHlink>
    </a:clrScheme>
    <a:fontScheme name="Título com 1 linha">
      <a:majorFont>
        <a:latin typeface="Arial Black"/>
        <a:ea typeface=""/>
        <a:cs typeface="Arial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ítulo com 1 linh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ítulo com 1 linha 2">
        <a:dk1>
          <a:srgbClr val="252525"/>
        </a:dk1>
        <a:lt1>
          <a:srgbClr val="FFFFFF"/>
        </a:lt1>
        <a:dk2>
          <a:srgbClr val="007E26"/>
        </a:dk2>
        <a:lt2>
          <a:srgbClr val="D3EDD3"/>
        </a:lt2>
        <a:accent1>
          <a:srgbClr val="A0B8C0"/>
        </a:accent1>
        <a:accent2>
          <a:srgbClr val="576FAA"/>
        </a:accent2>
        <a:accent3>
          <a:srgbClr val="FFFFFF"/>
        </a:accent3>
        <a:accent4>
          <a:srgbClr val="1E1E1E"/>
        </a:accent4>
        <a:accent5>
          <a:srgbClr val="CDD8DC"/>
        </a:accent5>
        <a:accent6>
          <a:srgbClr val="4E649A"/>
        </a:accent6>
        <a:hlink>
          <a:srgbClr val="7B9298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Modelo INDG - Office 2007</Template>
  <TotalTime>6527</TotalTime>
  <Words>368</Words>
  <Application>Microsoft Office PowerPoint</Application>
  <PresentationFormat>Apresentação na tela (4:3)</PresentationFormat>
  <Paragraphs>44</Paragraphs>
  <Slides>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slides</vt:lpstr>
      </vt:variant>
      <vt:variant>
        <vt:i4>3</vt:i4>
      </vt:variant>
    </vt:vector>
  </HeadingPairs>
  <TitlesOfParts>
    <vt:vector size="8" baseType="lpstr">
      <vt:lpstr>Modelo INDG - Office 2007</vt:lpstr>
      <vt:lpstr>Sem título</vt:lpstr>
      <vt:lpstr>Título com 1 linha</vt:lpstr>
      <vt:lpstr>Título com 2 linhas</vt:lpstr>
      <vt:lpstr>Título com 3 linhas</vt:lpstr>
      <vt:lpstr>AGENDA REUNIÕES DE ACOMPANHAMENTO  MARÇO DE 2010    </vt:lpstr>
      <vt:lpstr>Slide 2</vt:lpstr>
      <vt:lpstr>Slide 3</vt:lpstr>
    </vt:vector>
  </TitlesOfParts>
  <Company>indg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Lógica da Comunicação  Como fazer apresentações de sucesso</dc:title>
  <dc:creator>User</dc:creator>
  <cp:lastModifiedBy>Alberto Pereira</cp:lastModifiedBy>
  <cp:revision>576</cp:revision>
  <dcterms:created xsi:type="dcterms:W3CDTF">2008-01-30T20:17:51Z</dcterms:created>
  <dcterms:modified xsi:type="dcterms:W3CDTF">2010-02-22T12:36:22Z</dcterms:modified>
</cp:coreProperties>
</file>